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22" r:id="rId5"/>
    <p:sldMasterId id="2147484540" r:id="rId6"/>
  </p:sldMasterIdLst>
  <p:notesMasterIdLst>
    <p:notesMasterId r:id="rId61"/>
  </p:notesMasterIdLst>
  <p:handoutMasterIdLst>
    <p:handoutMasterId r:id="rId62"/>
  </p:handoutMasterIdLst>
  <p:sldIdLst>
    <p:sldId id="1557" r:id="rId7"/>
    <p:sldId id="1621" r:id="rId8"/>
    <p:sldId id="1613" r:id="rId9"/>
    <p:sldId id="1588" r:id="rId10"/>
    <p:sldId id="1589" r:id="rId11"/>
    <p:sldId id="1630" r:id="rId12"/>
    <p:sldId id="1638" r:id="rId13"/>
    <p:sldId id="1631" r:id="rId14"/>
    <p:sldId id="1632" r:id="rId15"/>
    <p:sldId id="1633" r:id="rId16"/>
    <p:sldId id="1634" r:id="rId17"/>
    <p:sldId id="1635" r:id="rId18"/>
    <p:sldId id="1636" r:id="rId19"/>
    <p:sldId id="1590" r:id="rId20"/>
    <p:sldId id="1586" r:id="rId21"/>
    <p:sldId id="1637" r:id="rId22"/>
    <p:sldId id="1591" r:id="rId23"/>
    <p:sldId id="1628" r:id="rId24"/>
    <p:sldId id="1622" r:id="rId25"/>
    <p:sldId id="1629" r:id="rId26"/>
    <p:sldId id="1625" r:id="rId27"/>
    <p:sldId id="1626" r:id="rId28"/>
    <p:sldId id="1627" r:id="rId29"/>
    <p:sldId id="1624" r:id="rId30"/>
    <p:sldId id="1623" r:id="rId31"/>
    <p:sldId id="1592" r:id="rId32"/>
    <p:sldId id="1616" r:id="rId33"/>
    <p:sldId id="1593" r:id="rId34"/>
    <p:sldId id="1617" r:id="rId35"/>
    <p:sldId id="1595" r:id="rId36"/>
    <p:sldId id="1618" r:id="rId37"/>
    <p:sldId id="1619" r:id="rId38"/>
    <p:sldId id="1601" r:id="rId39"/>
    <p:sldId id="1602" r:id="rId40"/>
    <p:sldId id="1597" r:id="rId41"/>
    <p:sldId id="1599" r:id="rId42"/>
    <p:sldId id="1596" r:id="rId43"/>
    <p:sldId id="1641" r:id="rId44"/>
    <p:sldId id="1603" r:id="rId45"/>
    <p:sldId id="1605" r:id="rId46"/>
    <p:sldId id="1608" r:id="rId47"/>
    <p:sldId id="1607" r:id="rId48"/>
    <p:sldId id="1606" r:id="rId49"/>
    <p:sldId id="1609" r:id="rId50"/>
    <p:sldId id="1620" r:id="rId51"/>
    <p:sldId id="1611" r:id="rId52"/>
    <p:sldId id="1639" r:id="rId53"/>
    <p:sldId id="1640" r:id="rId54"/>
    <p:sldId id="1587" r:id="rId55"/>
    <p:sldId id="1610" r:id="rId56"/>
    <p:sldId id="1600" r:id="rId57"/>
    <p:sldId id="1612" r:id="rId58"/>
    <p:sldId id="1561" r:id="rId59"/>
    <p:sldId id="1562" r:id="rId6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WinDays Business Template" id="{A073DAE3-B461-442F-A3D3-6642BD875E45}">
          <p14:sldIdLst/>
        </p14:section>
        <p14:section name="Microsoft WinDays Technology Template" id="{C7DE11E8-17C1-4EB2-86D1-16A1678CDCFB}">
          <p14:sldIdLst>
            <p14:sldId id="1557"/>
            <p14:sldId id="1621"/>
            <p14:sldId id="1613"/>
            <p14:sldId id="1588"/>
            <p14:sldId id="1589"/>
            <p14:sldId id="1630"/>
            <p14:sldId id="1638"/>
            <p14:sldId id="1631"/>
            <p14:sldId id="1632"/>
            <p14:sldId id="1633"/>
            <p14:sldId id="1634"/>
            <p14:sldId id="1635"/>
            <p14:sldId id="1636"/>
            <p14:sldId id="1590"/>
            <p14:sldId id="1586"/>
            <p14:sldId id="1637"/>
            <p14:sldId id="1591"/>
            <p14:sldId id="1628"/>
            <p14:sldId id="1622"/>
            <p14:sldId id="1629"/>
            <p14:sldId id="1625"/>
            <p14:sldId id="1626"/>
            <p14:sldId id="1627"/>
            <p14:sldId id="1624"/>
            <p14:sldId id="1623"/>
            <p14:sldId id="1592"/>
            <p14:sldId id="1616"/>
            <p14:sldId id="1593"/>
            <p14:sldId id="1617"/>
            <p14:sldId id="1595"/>
            <p14:sldId id="1618"/>
            <p14:sldId id="1619"/>
            <p14:sldId id="1601"/>
            <p14:sldId id="1602"/>
            <p14:sldId id="1597"/>
            <p14:sldId id="1599"/>
            <p14:sldId id="1596"/>
            <p14:sldId id="1641"/>
            <p14:sldId id="1603"/>
            <p14:sldId id="1605"/>
            <p14:sldId id="1608"/>
            <p14:sldId id="1607"/>
            <p14:sldId id="1606"/>
            <p14:sldId id="1609"/>
            <p14:sldId id="1620"/>
            <p14:sldId id="1611"/>
            <p14:sldId id="1639"/>
            <p14:sldId id="1640"/>
            <p14:sldId id="1587"/>
            <p14:sldId id="1610"/>
            <p14:sldId id="1600"/>
            <p14:sldId id="1612"/>
            <p14:sldId id="1561"/>
            <p14:sldId id="1562"/>
          </p14:sldIdLst>
        </p14:section>
        <p14:section name="Microsoft WinDays Generic Template" id="{10211999-4DC7-4824-BCE0-96BA8E7706C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0078D7"/>
    <a:srgbClr val="3C50B6"/>
    <a:srgbClr val="00AEEF"/>
    <a:srgbClr val="F26522"/>
    <a:srgbClr val="00254A"/>
    <a:srgbClr val="F08400"/>
    <a:srgbClr val="002050"/>
    <a:srgbClr val="40CDF5"/>
    <a:srgbClr val="15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0FFF4-F580-4526-A932-EBDF99925237}" v="12" dt="2020-04-27T14:49:41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8" autoAdjust="0"/>
    <p:restoredTop sz="75392" autoAdjust="0"/>
  </p:normalViewPr>
  <p:slideViewPr>
    <p:cSldViewPr>
      <p:cViewPr varScale="1">
        <p:scale>
          <a:sx n="117" d="100"/>
          <a:sy n="117" d="100"/>
        </p:scale>
        <p:origin x="1836" y="114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2694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howGuides="1">
      <p:cViewPr varScale="1">
        <p:scale>
          <a:sx n="121" d="100"/>
          <a:sy n="121" d="100"/>
        </p:scale>
        <p:origin x="502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B22EC051-384B-48E6-A3A4-756C2A76E962}"/>
    <pc:docChg chg="modSld">
      <pc:chgData name="Damir Dobric" userId="1ab3a3c3-cc56-483f-a812-2bce20aa91a1" providerId="ADAL" clId="{B22EC051-384B-48E6-A3A4-756C2A76E962}" dt="2019-08-14T07:26:44.621" v="79" actId="20577"/>
      <pc:docMkLst>
        <pc:docMk/>
      </pc:docMkLst>
      <pc:sldChg chg="modSp">
        <pc:chgData name="Damir Dobric" userId="1ab3a3c3-cc56-483f-a812-2bce20aa91a1" providerId="ADAL" clId="{B22EC051-384B-48E6-A3A4-756C2A76E962}" dt="2019-08-13T05:33:27.166" v="78" actId="20577"/>
        <pc:sldMkLst>
          <pc:docMk/>
          <pc:sldMk cId="3557541909" sldId="1557"/>
        </pc:sldMkLst>
        <pc:spChg chg="mod">
          <ac:chgData name="Damir Dobric" userId="1ab3a3c3-cc56-483f-a812-2bce20aa91a1" providerId="ADAL" clId="{B22EC051-384B-48E6-A3A4-756C2A76E962}" dt="2019-08-13T05:33:27.166" v="78" actId="20577"/>
          <ac:spMkLst>
            <pc:docMk/>
            <pc:sldMk cId="3557541909" sldId="1557"/>
            <ac:spMk id="5" creationId="{00000000-0000-0000-0000-000000000000}"/>
          </ac:spMkLst>
        </pc:spChg>
      </pc:sldChg>
      <pc:sldChg chg="modSp">
        <pc:chgData name="Damir Dobric" userId="1ab3a3c3-cc56-483f-a812-2bce20aa91a1" providerId="ADAL" clId="{B22EC051-384B-48E6-A3A4-756C2A76E962}" dt="2019-08-13T05:29:35.284" v="69" actId="1076"/>
        <pc:sldMkLst>
          <pc:docMk/>
          <pc:sldMk cId="3439387065" sldId="1561"/>
        </pc:sldMkLst>
        <pc:spChg chg="mod">
          <ac:chgData name="Damir Dobric" userId="1ab3a3c3-cc56-483f-a812-2bce20aa91a1" providerId="ADAL" clId="{B22EC051-384B-48E6-A3A4-756C2A76E962}" dt="2019-08-13T05:29:35.284" v="69" actId="1076"/>
          <ac:spMkLst>
            <pc:docMk/>
            <pc:sldMk cId="3439387065" sldId="1561"/>
            <ac:spMk id="5" creationId="{FBC0F79A-A8F0-4C17-8CB0-74F330018C2E}"/>
          </ac:spMkLst>
        </pc:spChg>
      </pc:sldChg>
      <pc:sldChg chg="modSp">
        <pc:chgData name="Damir Dobric" userId="1ab3a3c3-cc56-483f-a812-2bce20aa91a1" providerId="ADAL" clId="{B22EC051-384B-48E6-A3A4-756C2A76E962}" dt="2019-08-13T05:28:38.150" v="63" actId="20577"/>
        <pc:sldMkLst>
          <pc:docMk/>
          <pc:sldMk cId="1917980906" sldId="1587"/>
        </pc:sldMkLst>
        <pc:spChg chg="mod">
          <ac:chgData name="Damir Dobric" userId="1ab3a3c3-cc56-483f-a812-2bce20aa91a1" providerId="ADAL" clId="{B22EC051-384B-48E6-A3A4-756C2A76E962}" dt="2019-08-13T05:28:38.150" v="63" actId="20577"/>
          <ac:spMkLst>
            <pc:docMk/>
            <pc:sldMk cId="1917980906" sldId="1587"/>
            <ac:spMk id="5" creationId="{52F649BA-631C-4057-B771-B6A4E23CE3BA}"/>
          </ac:spMkLst>
        </pc:spChg>
      </pc:sldChg>
      <pc:sldChg chg="modSp">
        <pc:chgData name="Damir Dobric" userId="1ab3a3c3-cc56-483f-a812-2bce20aa91a1" providerId="ADAL" clId="{B22EC051-384B-48E6-A3A4-756C2A76E962}" dt="2019-08-13T05:29:48.328" v="71" actId="20577"/>
        <pc:sldMkLst>
          <pc:docMk/>
          <pc:sldMk cId="1345837981" sldId="1612"/>
        </pc:sldMkLst>
        <pc:spChg chg="mod">
          <ac:chgData name="Damir Dobric" userId="1ab3a3c3-cc56-483f-a812-2bce20aa91a1" providerId="ADAL" clId="{B22EC051-384B-48E6-A3A4-756C2A76E962}" dt="2019-08-13T05:29:48.328" v="71" actId="20577"/>
          <ac:spMkLst>
            <pc:docMk/>
            <pc:sldMk cId="1345837981" sldId="1612"/>
            <ac:spMk id="3" creationId="{451AED93-1AE9-40F5-87F2-D96FB0B7C99C}"/>
          </ac:spMkLst>
        </pc:spChg>
      </pc:sldChg>
      <pc:sldChg chg="modSp">
        <pc:chgData name="Damir Dobric" userId="1ab3a3c3-cc56-483f-a812-2bce20aa91a1" providerId="ADAL" clId="{B22EC051-384B-48E6-A3A4-756C2A76E962}" dt="2019-08-14T07:26:44.621" v="79" actId="20577"/>
        <pc:sldMkLst>
          <pc:docMk/>
          <pc:sldMk cId="780568234" sldId="1626"/>
        </pc:sldMkLst>
        <pc:spChg chg="mod">
          <ac:chgData name="Damir Dobric" userId="1ab3a3c3-cc56-483f-a812-2bce20aa91a1" providerId="ADAL" clId="{B22EC051-384B-48E6-A3A4-756C2A76E962}" dt="2019-08-14T07:26:44.621" v="79" actId="20577"/>
          <ac:spMkLst>
            <pc:docMk/>
            <pc:sldMk cId="780568234" sldId="1626"/>
            <ac:spMk id="4" creationId="{E196BF63-DBA9-44D3-A042-7084EE6AFB4B}"/>
          </ac:spMkLst>
        </pc:spChg>
      </pc:sldChg>
    </pc:docChg>
  </pc:docChgLst>
  <pc:docChgLst>
    <pc:chgData name="Damir Dobric" userId="1ab3a3c3-cc56-483f-a812-2bce20aa91a1" providerId="ADAL" clId="{5A58EE31-175B-4D78-A8D6-D5E74D39C560}"/>
    <pc:docChg chg="custSel addSld modSld">
      <pc:chgData name="Damir Dobric" userId="1ab3a3c3-cc56-483f-a812-2bce20aa91a1" providerId="ADAL" clId="{5A58EE31-175B-4D78-A8D6-D5E74D39C560}" dt="2019-11-07T11:34:39.716" v="111" actId="20577"/>
      <pc:docMkLst>
        <pc:docMk/>
      </pc:docMkLst>
      <pc:sldChg chg="modNotesTx">
        <pc:chgData name="Damir Dobric" userId="1ab3a3c3-cc56-483f-a812-2bce20aa91a1" providerId="ADAL" clId="{5A58EE31-175B-4D78-A8D6-D5E74D39C560}" dt="2019-11-07T11:34:39.716" v="111" actId="20577"/>
        <pc:sldMkLst>
          <pc:docMk/>
          <pc:sldMk cId="4101817188" sldId="1596"/>
        </pc:sldMkLst>
      </pc:sldChg>
      <pc:sldChg chg="modSp">
        <pc:chgData name="Damir Dobric" userId="1ab3a3c3-cc56-483f-a812-2bce20aa91a1" providerId="ADAL" clId="{5A58EE31-175B-4D78-A8D6-D5E74D39C560}" dt="2019-11-04T08:44:34.782" v="49" actId="1076"/>
        <pc:sldMkLst>
          <pc:docMk/>
          <pc:sldMk cId="1136209957" sldId="1623"/>
        </pc:sldMkLst>
        <pc:picChg chg="mod">
          <ac:chgData name="Damir Dobric" userId="1ab3a3c3-cc56-483f-a812-2bce20aa91a1" providerId="ADAL" clId="{5A58EE31-175B-4D78-A8D6-D5E74D39C560}" dt="2019-11-04T08:44:34.782" v="49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">
        <pc:chgData name="Damir Dobric" userId="1ab3a3c3-cc56-483f-a812-2bce20aa91a1" providerId="ADAL" clId="{5A58EE31-175B-4D78-A8D6-D5E74D39C560}" dt="2019-11-04T08:41:45.081" v="40" actId="13926"/>
        <pc:sldMkLst>
          <pc:docMk/>
          <pc:sldMk cId="1585989920" sldId="1625"/>
        </pc:sldMkLst>
        <pc:spChg chg="add mod">
          <ac:chgData name="Damir Dobric" userId="1ab3a3c3-cc56-483f-a812-2bce20aa91a1" providerId="ADAL" clId="{5A58EE31-175B-4D78-A8D6-D5E74D39C560}" dt="2019-11-04T08:41:45.081" v="40" actId="13926"/>
          <ac:spMkLst>
            <pc:docMk/>
            <pc:sldMk cId="1585989920" sldId="1625"/>
            <ac:spMk id="3" creationId="{0DE1ABED-702F-44ED-87DC-CB85918317C3}"/>
          </ac:spMkLst>
        </pc:spChg>
        <pc:spChg chg="del mod">
          <ac:chgData name="Damir Dobric" userId="1ab3a3c3-cc56-483f-a812-2bce20aa91a1" providerId="ADAL" clId="{5A58EE31-175B-4D78-A8D6-D5E74D39C560}" dt="2019-11-04T08:41:22.237" v="34" actId="478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">
        <pc:chgData name="Damir Dobric" userId="1ab3a3c3-cc56-483f-a812-2bce20aa91a1" providerId="ADAL" clId="{5A58EE31-175B-4D78-A8D6-D5E74D39C560}" dt="2019-11-04T08:43:08.605" v="47" actId="1076"/>
        <pc:sldMkLst>
          <pc:docMk/>
          <pc:sldMk cId="780568234" sldId="1626"/>
        </pc:sldMkLst>
        <pc:spChg chg="mod">
          <ac:chgData name="Damir Dobric" userId="1ab3a3c3-cc56-483f-a812-2bce20aa91a1" providerId="ADAL" clId="{5A58EE31-175B-4D78-A8D6-D5E74D39C560}" dt="2019-11-04T08:41:00.709" v="31" actId="1076"/>
          <ac:spMkLst>
            <pc:docMk/>
            <pc:sldMk cId="780568234" sldId="1626"/>
            <ac:spMk id="4" creationId="{E196BF63-DBA9-44D3-A042-7084EE6AFB4B}"/>
          </ac:spMkLst>
        </pc:spChg>
        <pc:picChg chg="add mod">
          <ac:chgData name="Damir Dobric" userId="1ab3a3c3-cc56-483f-a812-2bce20aa91a1" providerId="ADAL" clId="{5A58EE31-175B-4D78-A8D6-D5E74D39C560}" dt="2019-11-04T08:43:08.605" v="47" actId="1076"/>
          <ac:picMkLst>
            <pc:docMk/>
            <pc:sldMk cId="780568234" sldId="1626"/>
            <ac:picMk id="3" creationId="{362D3126-11A0-486F-8C5F-3BA778D03439}"/>
          </ac:picMkLst>
        </pc:picChg>
        <pc:picChg chg="add mod">
          <ac:chgData name="Damir Dobric" userId="1ab3a3c3-cc56-483f-a812-2bce20aa91a1" providerId="ADAL" clId="{5A58EE31-175B-4D78-A8D6-D5E74D39C560}" dt="2019-11-04T08:43:07.213" v="46" actId="1076"/>
          <ac:picMkLst>
            <pc:docMk/>
            <pc:sldMk cId="780568234" sldId="1626"/>
            <ac:picMk id="5" creationId="{1068184F-83B0-4646-BEBA-28AC978962C9}"/>
          </ac:picMkLst>
        </pc:picChg>
        <pc:picChg chg="del mod">
          <ac:chgData name="Damir Dobric" userId="1ab3a3c3-cc56-483f-a812-2bce20aa91a1" providerId="ADAL" clId="{5A58EE31-175B-4D78-A8D6-D5E74D39C560}" dt="2019-11-04T08:42:28.197" v="42" actId="478"/>
          <ac:picMkLst>
            <pc:docMk/>
            <pc:sldMk cId="780568234" sldId="1626"/>
            <ac:picMk id="6" creationId="{8915CA72-2F32-4BDE-8FA1-3980FE4BBAA8}"/>
          </ac:picMkLst>
        </pc:picChg>
      </pc:sldChg>
      <pc:sldChg chg="addSp delSp modSp add">
        <pc:chgData name="Damir Dobric" userId="1ab3a3c3-cc56-483f-a812-2bce20aa91a1" providerId="ADAL" clId="{5A58EE31-175B-4D78-A8D6-D5E74D39C560}" dt="2019-11-04T08:40:32.621" v="27" actId="1076"/>
        <pc:sldMkLst>
          <pc:docMk/>
          <pc:sldMk cId="620634072" sldId="1627"/>
        </pc:sldMkLst>
        <pc:spChg chg="mod">
          <ac:chgData name="Damir Dobric" userId="1ab3a3c3-cc56-483f-a812-2bce20aa91a1" providerId="ADAL" clId="{5A58EE31-175B-4D78-A8D6-D5E74D39C560}" dt="2019-11-04T08:40:14.949" v="22" actId="20577"/>
          <ac:spMkLst>
            <pc:docMk/>
            <pc:sldMk cId="620634072" sldId="1627"/>
            <ac:spMk id="2" creationId="{FC395C70-29BA-4C3B-90A9-7B026B8C59E8}"/>
          </ac:spMkLst>
        </pc:spChg>
        <pc:spChg chg="del">
          <ac:chgData name="Damir Dobric" userId="1ab3a3c3-cc56-483f-a812-2bce20aa91a1" providerId="ADAL" clId="{5A58EE31-175B-4D78-A8D6-D5E74D39C560}" dt="2019-11-04T08:40:17.604" v="23" actId="478"/>
          <ac:spMkLst>
            <pc:docMk/>
            <pc:sldMk cId="620634072" sldId="1627"/>
            <ac:spMk id="3" creationId="{5A50C416-09C7-4D66-B05A-011E87A9AF1F}"/>
          </ac:spMkLst>
        </pc:spChg>
        <pc:picChg chg="add mod">
          <ac:chgData name="Damir Dobric" userId="1ab3a3c3-cc56-483f-a812-2bce20aa91a1" providerId="ADAL" clId="{5A58EE31-175B-4D78-A8D6-D5E74D39C560}" dt="2019-11-04T08:40:32.621" v="27" actId="1076"/>
          <ac:picMkLst>
            <pc:docMk/>
            <pc:sldMk cId="620634072" sldId="1627"/>
            <ac:picMk id="4" creationId="{B81A8FC8-E393-4811-A395-A0A6A43C09E0}"/>
          </ac:picMkLst>
        </pc:picChg>
      </pc:sldChg>
    </pc:docChg>
  </pc:docChgLst>
  <pc:docChgLst>
    <pc:chgData name="Damir Dobric" userId="1ab3a3c3-cc56-483f-a812-2bce20aa91a1" providerId="ADAL" clId="{6DF0FFF4-F580-4526-A932-EBDF99925237}"/>
    <pc:docChg chg="undo custSel addSld delSld modSld modSection">
      <pc:chgData name="Damir Dobric" userId="1ab3a3c3-cc56-483f-a812-2bce20aa91a1" providerId="ADAL" clId="{6DF0FFF4-F580-4526-A932-EBDF99925237}" dt="2020-04-27T14:51:32.956" v="270" actId="47"/>
      <pc:docMkLst>
        <pc:docMk/>
      </pc:docMkLst>
      <pc:sldChg chg="addSp modSp mod">
        <pc:chgData name="Damir Dobric" userId="1ab3a3c3-cc56-483f-a812-2bce20aa91a1" providerId="ADAL" clId="{6DF0FFF4-F580-4526-A932-EBDF99925237}" dt="2020-04-27T14:27:10.059" v="237" actId="20577"/>
        <pc:sldMkLst>
          <pc:docMk/>
          <pc:sldMk cId="1827672084" sldId="1589"/>
        </pc:sldMkLst>
        <pc:spChg chg="mod">
          <ac:chgData name="Damir Dobric" userId="1ab3a3c3-cc56-483f-a812-2bce20aa91a1" providerId="ADAL" clId="{6DF0FFF4-F580-4526-A932-EBDF99925237}" dt="2020-04-27T14:27:10.059" v="237" actId="20577"/>
          <ac:spMkLst>
            <pc:docMk/>
            <pc:sldMk cId="1827672084" sldId="1589"/>
            <ac:spMk id="2" creationId="{8EC2C4FE-C93A-4E2F-8783-50234E00B473}"/>
          </ac:spMkLst>
        </pc:spChg>
        <pc:spChg chg="add mod">
          <ac:chgData name="Damir Dobric" userId="1ab3a3c3-cc56-483f-a812-2bce20aa91a1" providerId="ADAL" clId="{6DF0FFF4-F580-4526-A932-EBDF99925237}" dt="2020-04-27T07:06:16.063" v="210" actId="1076"/>
          <ac:spMkLst>
            <pc:docMk/>
            <pc:sldMk cId="1827672084" sldId="1589"/>
            <ac:spMk id="5" creationId="{20CD000A-6711-46A0-9C40-15ADC81D2731}"/>
          </ac:spMkLst>
        </pc:spChg>
      </pc:sldChg>
      <pc:sldChg chg="modSp mod">
        <pc:chgData name="Damir Dobric" userId="1ab3a3c3-cc56-483f-a812-2bce20aa91a1" providerId="ADAL" clId="{6DF0FFF4-F580-4526-A932-EBDF99925237}" dt="2020-04-25T15:04:10.117" v="173" actId="108"/>
        <pc:sldMkLst>
          <pc:docMk/>
          <pc:sldMk cId="4196807646" sldId="1595"/>
        </pc:sldMkLst>
        <pc:spChg chg="mod">
          <ac:chgData name="Damir Dobric" userId="1ab3a3c3-cc56-483f-a812-2bce20aa91a1" providerId="ADAL" clId="{6DF0FFF4-F580-4526-A932-EBDF99925237}" dt="2020-04-25T15:04:10.117" v="173" actId="108"/>
          <ac:spMkLst>
            <pc:docMk/>
            <pc:sldMk cId="4196807646" sldId="1595"/>
            <ac:spMk id="4" creationId="{E01398A4-2B47-4E6C-B54E-E630014DE94C}"/>
          </ac:spMkLst>
        </pc:spChg>
      </pc:sldChg>
      <pc:sldChg chg="modSp mod modNotesTx">
        <pc:chgData name="Damir Dobric" userId="1ab3a3c3-cc56-483f-a812-2bce20aa91a1" providerId="ADAL" clId="{6DF0FFF4-F580-4526-A932-EBDF99925237}" dt="2020-04-25T15:23:59.696" v="183"/>
        <pc:sldMkLst>
          <pc:docMk/>
          <pc:sldMk cId="4101817188" sldId="1596"/>
        </pc:sldMkLst>
        <pc:spChg chg="mod">
          <ac:chgData name="Damir Dobric" userId="1ab3a3c3-cc56-483f-a812-2bce20aa91a1" providerId="ADAL" clId="{6DF0FFF4-F580-4526-A932-EBDF99925237}" dt="2020-04-25T15:23:31.582" v="180" actId="20577"/>
          <ac:spMkLst>
            <pc:docMk/>
            <pc:sldMk cId="4101817188" sldId="1596"/>
            <ac:spMk id="4" creationId="{E01398A4-2B47-4E6C-B54E-E630014DE94C}"/>
          </ac:spMkLst>
        </pc:spChg>
      </pc:sldChg>
      <pc:sldChg chg="addSp delSp mod">
        <pc:chgData name="Damir Dobric" userId="1ab3a3c3-cc56-483f-a812-2bce20aa91a1" providerId="ADAL" clId="{6DF0FFF4-F580-4526-A932-EBDF99925237}" dt="2020-04-25T15:18:44.258" v="175" actId="11529"/>
        <pc:sldMkLst>
          <pc:docMk/>
          <pc:sldMk cId="1632153277" sldId="1602"/>
        </pc:sldMkLst>
        <pc:spChg chg="add del">
          <ac:chgData name="Damir Dobric" userId="1ab3a3c3-cc56-483f-a812-2bce20aa91a1" providerId="ADAL" clId="{6DF0FFF4-F580-4526-A932-EBDF99925237}" dt="2020-04-25T15:18:44.258" v="175" actId="11529"/>
          <ac:spMkLst>
            <pc:docMk/>
            <pc:sldMk cId="1632153277" sldId="1602"/>
            <ac:spMk id="3" creationId="{1C35B36E-C4B2-4D33-89A9-7CAE5FEAE36B}"/>
          </ac:spMkLst>
        </pc:spChg>
      </pc:sldChg>
      <pc:sldChg chg="addSp modSp mod">
        <pc:chgData name="Damir Dobric" userId="1ab3a3c3-cc56-483f-a812-2bce20aa91a1" providerId="ADAL" clId="{6DF0FFF4-F580-4526-A932-EBDF99925237}" dt="2020-04-25T15:34:15.272" v="208" actId="20577"/>
        <pc:sldMkLst>
          <pc:docMk/>
          <pc:sldMk cId="2699682056" sldId="1616"/>
        </pc:sldMkLst>
        <pc:spChg chg="add mod">
          <ac:chgData name="Damir Dobric" userId="1ab3a3c3-cc56-483f-a812-2bce20aa91a1" providerId="ADAL" clId="{6DF0FFF4-F580-4526-A932-EBDF99925237}" dt="2020-04-25T15:34:01.189" v="187" actId="14100"/>
          <ac:spMkLst>
            <pc:docMk/>
            <pc:sldMk cId="2699682056" sldId="1616"/>
            <ac:spMk id="11" creationId="{14CB0509-B75D-458D-A955-7D2131E7516C}"/>
          </ac:spMkLst>
        </pc:spChg>
        <pc:spChg chg="add mod">
          <ac:chgData name="Damir Dobric" userId="1ab3a3c3-cc56-483f-a812-2bce20aa91a1" providerId="ADAL" clId="{6DF0FFF4-F580-4526-A932-EBDF99925237}" dt="2020-04-25T15:34:15.272" v="208" actId="20577"/>
          <ac:spMkLst>
            <pc:docMk/>
            <pc:sldMk cId="2699682056" sldId="1616"/>
            <ac:spMk id="13" creationId="{309BC638-2768-482D-9144-50AF1B3D85A7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08:23.568" v="17" actId="21"/>
        <pc:sldMkLst>
          <pc:docMk/>
          <pc:sldMk cId="3494544151" sldId="1622"/>
        </pc:sldMkLst>
        <pc:spChg chg="mod">
          <ac:chgData name="Damir Dobric" userId="1ab3a3c3-cc56-483f-a812-2bce20aa91a1" providerId="ADAL" clId="{6DF0FFF4-F580-4526-A932-EBDF99925237}" dt="2020-04-25T14:08:12.743" v="11" actId="20577"/>
          <ac:spMkLst>
            <pc:docMk/>
            <pc:sldMk cId="3494544151" sldId="1622"/>
            <ac:spMk id="3" creationId="{EF115851-9F7C-4C73-A020-5425C4F12104}"/>
          </ac:spMkLst>
        </pc:spChg>
        <pc:picChg chg="add del">
          <ac:chgData name="Damir Dobric" userId="1ab3a3c3-cc56-483f-a812-2bce20aa91a1" providerId="ADAL" clId="{6DF0FFF4-F580-4526-A932-EBDF99925237}" dt="2020-04-25T14:08:23.568" v="17" actId="21"/>
          <ac:picMkLst>
            <pc:docMk/>
            <pc:sldMk cId="3494544151" sldId="1622"/>
            <ac:picMk id="2" creationId="{AF52ED52-2857-426E-91FF-7385DEF17BB5}"/>
          </ac:picMkLst>
        </pc:picChg>
      </pc:sldChg>
      <pc:sldChg chg="addSp modSp mod">
        <pc:chgData name="Damir Dobric" userId="1ab3a3c3-cc56-483f-a812-2bce20aa91a1" providerId="ADAL" clId="{6DF0FFF4-F580-4526-A932-EBDF99925237}" dt="2020-04-25T14:49:25.857" v="148" actId="20577"/>
        <pc:sldMkLst>
          <pc:docMk/>
          <pc:sldMk cId="1136209957" sldId="1623"/>
        </pc:sldMkLst>
        <pc:spChg chg="add mod">
          <ac:chgData name="Damir Dobric" userId="1ab3a3c3-cc56-483f-a812-2bce20aa91a1" providerId="ADAL" clId="{6DF0FFF4-F580-4526-A932-EBDF99925237}" dt="2020-04-25T14:49:25.857" v="148" actId="20577"/>
          <ac:spMkLst>
            <pc:docMk/>
            <pc:sldMk cId="1136209957" sldId="1623"/>
            <ac:spMk id="6" creationId="{7BE0BBDF-7FCB-4896-96E5-34B186FB0075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39:54.381" v="131" actId="14100"/>
        <pc:sldMkLst>
          <pc:docMk/>
          <pc:sldMk cId="780568234" sldId="1626"/>
        </pc:sldMkLst>
        <pc:spChg chg="del mod">
          <ac:chgData name="Damir Dobric" userId="1ab3a3c3-cc56-483f-a812-2bce20aa91a1" providerId="ADAL" clId="{6DF0FFF4-F580-4526-A932-EBDF99925237}" dt="2020-04-25T14:36:48.835" v="77" actId="478"/>
          <ac:spMkLst>
            <pc:docMk/>
            <pc:sldMk cId="780568234" sldId="1626"/>
            <ac:spMk id="4" creationId="{E196BF63-DBA9-44D3-A042-7084EE6AFB4B}"/>
          </ac:spMkLst>
        </pc:spChg>
        <pc:spChg chg="add mod">
          <ac:chgData name="Damir Dobric" userId="1ab3a3c3-cc56-483f-a812-2bce20aa91a1" providerId="ADAL" clId="{6DF0FFF4-F580-4526-A932-EBDF99925237}" dt="2020-04-25T14:37:41.716" v="113" actId="20577"/>
          <ac:spMkLst>
            <pc:docMk/>
            <pc:sldMk cId="780568234" sldId="1626"/>
            <ac:spMk id="7" creationId="{B401C9F7-9091-4FDD-BD07-BB82862A1D15}"/>
          </ac:spMkLst>
        </pc:spChg>
        <pc:spChg chg="add mod">
          <ac:chgData name="Damir Dobric" userId="1ab3a3c3-cc56-483f-a812-2bce20aa91a1" providerId="ADAL" clId="{6DF0FFF4-F580-4526-A932-EBDF99925237}" dt="2020-04-25T14:37:47.561" v="114" actId="1076"/>
          <ac:spMkLst>
            <pc:docMk/>
            <pc:sldMk cId="780568234" sldId="1626"/>
            <ac:spMk id="8" creationId="{03001107-8E3C-4DD3-89A5-E654D815BBBE}"/>
          </ac:spMkLst>
        </pc:spChg>
        <pc:spChg chg="add mod">
          <ac:chgData name="Damir Dobric" userId="1ab3a3c3-cc56-483f-a812-2bce20aa91a1" providerId="ADAL" clId="{6DF0FFF4-F580-4526-A932-EBDF99925237}" dt="2020-04-25T14:39:54.381" v="131" actId="14100"/>
          <ac:spMkLst>
            <pc:docMk/>
            <pc:sldMk cId="780568234" sldId="1626"/>
            <ac:spMk id="11" creationId="{974D2CE1-1006-4BA9-9A79-1FEC959A4756}"/>
          </ac:spMkLst>
        </pc:spChg>
        <pc:spChg chg="add mod">
          <ac:chgData name="Damir Dobric" userId="1ab3a3c3-cc56-483f-a812-2bce20aa91a1" providerId="ADAL" clId="{6DF0FFF4-F580-4526-A932-EBDF99925237}" dt="2020-04-25T14:39:42.186" v="126" actId="14100"/>
          <ac:spMkLst>
            <pc:docMk/>
            <pc:sldMk cId="780568234" sldId="1626"/>
            <ac:spMk id="13" creationId="{BA34E613-562C-41AC-971E-B436632F3F70}"/>
          </ac:spMkLst>
        </pc:spChg>
        <pc:spChg chg="add">
          <ac:chgData name="Damir Dobric" userId="1ab3a3c3-cc56-483f-a812-2bce20aa91a1" providerId="ADAL" clId="{6DF0FFF4-F580-4526-A932-EBDF99925237}" dt="2020-04-25T14:39:49.525" v="129" actId="22"/>
          <ac:spMkLst>
            <pc:docMk/>
            <pc:sldMk cId="780568234" sldId="1626"/>
            <ac:spMk id="15" creationId="{3D048CAA-1C12-447B-A598-59F4FCFA3C97}"/>
          </ac:spMkLst>
        </pc:spChg>
        <pc:picChg chg="del">
          <ac:chgData name="Damir Dobric" userId="1ab3a3c3-cc56-483f-a812-2bce20aa91a1" providerId="ADAL" clId="{6DF0FFF4-F580-4526-A932-EBDF99925237}" dt="2020-04-25T14:34:03.450" v="67" actId="478"/>
          <ac:picMkLst>
            <pc:docMk/>
            <pc:sldMk cId="780568234" sldId="1626"/>
            <ac:picMk id="3" creationId="{362D3126-11A0-486F-8C5F-3BA778D03439}"/>
          </ac:picMkLst>
        </pc:picChg>
        <pc:picChg chg="del">
          <ac:chgData name="Damir Dobric" userId="1ab3a3c3-cc56-483f-a812-2bce20aa91a1" providerId="ADAL" clId="{6DF0FFF4-F580-4526-A932-EBDF99925237}" dt="2020-04-25T14:39:01.469" v="115" actId="478"/>
          <ac:picMkLst>
            <pc:docMk/>
            <pc:sldMk cId="780568234" sldId="1626"/>
            <ac:picMk id="5" creationId="{1068184F-83B0-4646-BEBA-28AC978962C9}"/>
          </ac:picMkLst>
        </pc:picChg>
        <pc:picChg chg="add mod">
          <ac:chgData name="Damir Dobric" userId="1ab3a3c3-cc56-483f-a812-2bce20aa91a1" providerId="ADAL" clId="{6DF0FFF4-F580-4526-A932-EBDF99925237}" dt="2020-04-25T14:34:08.016" v="69" actId="1076"/>
          <ac:picMkLst>
            <pc:docMk/>
            <pc:sldMk cId="780568234" sldId="1626"/>
            <ac:picMk id="9" creationId="{3A2EB0E8-5690-4994-9232-5E713C4E43ED}"/>
          </ac:picMkLst>
        </pc:picChg>
        <pc:picChg chg="add mod">
          <ac:chgData name="Damir Dobric" userId="1ab3a3c3-cc56-483f-a812-2bce20aa91a1" providerId="ADAL" clId="{6DF0FFF4-F580-4526-A932-EBDF99925237}" dt="2020-04-25T14:39:05.834" v="117" actId="1076"/>
          <ac:picMkLst>
            <pc:docMk/>
            <pc:sldMk cId="780568234" sldId="1626"/>
            <ac:picMk id="10" creationId="{B55A9F05-9E99-488D-8DE2-1A86EA7C4877}"/>
          </ac:picMkLst>
        </pc:picChg>
      </pc:sldChg>
      <pc:sldChg chg="addSp delSp modSp new mod chgLayout">
        <pc:chgData name="Damir Dobric" userId="1ab3a3c3-cc56-483f-a812-2bce20aa91a1" providerId="ADAL" clId="{6DF0FFF4-F580-4526-A932-EBDF99925237}" dt="2020-04-25T13:42:16.209" v="4" actId="1076"/>
        <pc:sldMkLst>
          <pc:docMk/>
          <pc:sldMk cId="1418312437" sldId="1628"/>
        </pc:sldMkLst>
        <pc:spChg chg="del mod ord">
          <ac:chgData name="Damir Dobric" userId="1ab3a3c3-cc56-483f-a812-2bce20aa91a1" providerId="ADAL" clId="{6DF0FFF4-F580-4526-A932-EBDF99925237}" dt="2020-04-25T13:42:09.641" v="1" actId="700"/>
          <ac:spMkLst>
            <pc:docMk/>
            <pc:sldMk cId="1418312437" sldId="1628"/>
            <ac:spMk id="2" creationId="{99C3492C-7988-4B18-97D2-92B13E12A3A2}"/>
          </ac:spMkLst>
        </pc:spChg>
        <pc:spChg chg="add del mod ord">
          <ac:chgData name="Damir Dobric" userId="1ab3a3c3-cc56-483f-a812-2bce20aa91a1" providerId="ADAL" clId="{6DF0FFF4-F580-4526-A932-EBDF99925237}" dt="2020-04-25T13:42:13.959" v="3" actId="478"/>
          <ac:spMkLst>
            <pc:docMk/>
            <pc:sldMk cId="1418312437" sldId="1628"/>
            <ac:spMk id="3" creationId="{2AF238FA-FA62-4332-8DCF-14E70EE2825E}"/>
          </ac:spMkLst>
        </pc:spChg>
        <pc:picChg chg="add mod">
          <ac:chgData name="Damir Dobric" userId="1ab3a3c3-cc56-483f-a812-2bce20aa91a1" providerId="ADAL" clId="{6DF0FFF4-F580-4526-A932-EBDF99925237}" dt="2020-04-25T13:42:16.209" v="4" actId="1076"/>
          <ac:picMkLst>
            <pc:docMk/>
            <pc:sldMk cId="1418312437" sldId="1628"/>
            <ac:picMk id="4" creationId="{AAE57D5D-0C94-4E86-86FE-4A8BB794E87C}"/>
          </ac:picMkLst>
        </pc:picChg>
      </pc:sldChg>
      <pc:sldChg chg="addSp delSp modSp add mod">
        <pc:chgData name="Damir Dobric" userId="1ab3a3c3-cc56-483f-a812-2bce20aa91a1" providerId="ADAL" clId="{6DF0FFF4-F580-4526-A932-EBDF99925237}" dt="2020-04-25T14:10:58.304" v="43" actId="11529"/>
        <pc:sldMkLst>
          <pc:docMk/>
          <pc:sldMk cId="2322545152" sldId="1629"/>
        </pc:sldMkLst>
        <pc:spChg chg="mod">
          <ac:chgData name="Damir Dobric" userId="1ab3a3c3-cc56-483f-a812-2bce20aa91a1" providerId="ADAL" clId="{6DF0FFF4-F580-4526-A932-EBDF99925237}" dt="2020-04-25T14:08:19.341" v="16" actId="20577"/>
          <ac:spMkLst>
            <pc:docMk/>
            <pc:sldMk cId="2322545152" sldId="1629"/>
            <ac:spMk id="3" creationId="{EF115851-9F7C-4C73-A020-5425C4F12104}"/>
          </ac:spMkLst>
        </pc:spChg>
        <pc:spChg chg="add del">
          <ac:chgData name="Damir Dobric" userId="1ab3a3c3-cc56-483f-a812-2bce20aa91a1" providerId="ADAL" clId="{6DF0FFF4-F580-4526-A932-EBDF99925237}" dt="2020-04-25T14:10:15.391" v="35" actId="22"/>
          <ac:spMkLst>
            <pc:docMk/>
            <pc:sldMk cId="2322545152" sldId="1629"/>
            <ac:spMk id="18" creationId="{84F7134E-9B35-422E-A797-368A33A6DB66}"/>
          </ac:spMkLst>
        </pc:spChg>
        <pc:picChg chg="del">
          <ac:chgData name="Damir Dobric" userId="1ab3a3c3-cc56-483f-a812-2bce20aa91a1" providerId="ADAL" clId="{6DF0FFF4-F580-4526-A932-EBDF99925237}" dt="2020-04-25T14:08:06.840" v="7" actId="478"/>
          <ac:picMkLst>
            <pc:docMk/>
            <pc:sldMk cId="2322545152" sldId="1629"/>
            <ac:picMk id="2" creationId="{AF52ED52-2857-426E-91FF-7385DEF17BB5}"/>
          </ac:picMkLst>
        </pc:picChg>
        <pc:picChg chg="add mod">
          <ac:chgData name="Damir Dobric" userId="1ab3a3c3-cc56-483f-a812-2bce20aa91a1" providerId="ADAL" clId="{6DF0FFF4-F580-4526-A932-EBDF99925237}" dt="2020-04-25T14:09:23.554" v="31" actId="1076"/>
          <ac:picMkLst>
            <pc:docMk/>
            <pc:sldMk cId="2322545152" sldId="1629"/>
            <ac:picMk id="4" creationId="{B42F8492-0CA9-4435-A4FD-8FD9771BEB6A}"/>
          </ac:picMkLst>
        </pc:picChg>
        <pc:picChg chg="add mod ord">
          <ac:chgData name="Damir Dobric" userId="1ab3a3c3-cc56-483f-a812-2bce20aa91a1" providerId="ADAL" clId="{6DF0FFF4-F580-4526-A932-EBDF99925237}" dt="2020-04-25T14:10:47.039" v="41" actId="167"/>
          <ac:picMkLst>
            <pc:docMk/>
            <pc:sldMk cId="2322545152" sldId="1629"/>
            <ac:picMk id="5" creationId="{97F94D7B-CC7B-4A8F-B065-C9A9F294D5FD}"/>
          </ac:picMkLst>
        </pc:picChg>
        <pc:picChg chg="del">
          <ac:chgData name="Damir Dobric" userId="1ab3a3c3-cc56-483f-a812-2bce20aa91a1" providerId="ADAL" clId="{6DF0FFF4-F580-4526-A932-EBDF99925237}" dt="2020-04-25T14:08:30.608" v="21" actId="478"/>
          <ac:picMkLst>
            <pc:docMk/>
            <pc:sldMk cId="2322545152" sldId="1629"/>
            <ac:picMk id="7" creationId="{F770EA1E-F8C1-42EB-B464-7BAAB6D21B4E}"/>
          </ac:picMkLst>
        </pc:picChg>
        <pc:picChg chg="del">
          <ac:chgData name="Damir Dobric" userId="1ab3a3c3-cc56-483f-a812-2bce20aa91a1" providerId="ADAL" clId="{6DF0FFF4-F580-4526-A932-EBDF99925237}" dt="2020-04-25T14:08:45.192" v="23" actId="478"/>
          <ac:picMkLst>
            <pc:docMk/>
            <pc:sldMk cId="2322545152" sldId="1629"/>
            <ac:picMk id="8" creationId="{A6D62C6A-DBA9-44DA-A2C9-0C77C7A80EC0}"/>
          </ac:picMkLst>
        </pc:picChg>
        <pc:picChg chg="add mod">
          <ac:chgData name="Damir Dobric" userId="1ab3a3c3-cc56-483f-a812-2bce20aa91a1" providerId="ADAL" clId="{6DF0FFF4-F580-4526-A932-EBDF99925237}" dt="2020-04-25T14:09:21.312" v="30" actId="1076"/>
          <ac:picMkLst>
            <pc:docMk/>
            <pc:sldMk cId="2322545152" sldId="1629"/>
            <ac:picMk id="11" creationId="{D8E80397-6345-4135-BD79-DC01A5CE7A11}"/>
          </ac:picMkLst>
        </pc:picChg>
        <pc:picChg chg="add mod">
          <ac:chgData name="Damir Dobric" userId="1ab3a3c3-cc56-483f-a812-2bce20aa91a1" providerId="ADAL" clId="{6DF0FFF4-F580-4526-A932-EBDF99925237}" dt="2020-04-25T14:10:43.115" v="39" actId="1076"/>
          <ac:picMkLst>
            <pc:docMk/>
            <pc:sldMk cId="2322545152" sldId="1629"/>
            <ac:picMk id="21" creationId="{B4CA9423-4537-4596-8EF9-AA5E121E11B6}"/>
          </ac:picMkLst>
        </pc:picChg>
        <pc:cxnChg chg="del mod">
          <ac:chgData name="Damir Dobric" userId="1ab3a3c3-cc56-483f-a812-2bce20aa91a1" providerId="ADAL" clId="{6DF0FFF4-F580-4526-A932-EBDF99925237}" dt="2020-04-25T14:10:52.650" v="42" actId="478"/>
          <ac:cxnSpMkLst>
            <pc:docMk/>
            <pc:sldMk cId="2322545152" sldId="1629"/>
            <ac:cxnSpMk id="10" creationId="{D124BE5C-9A5C-4179-889B-886E6B5D8BF7}"/>
          </ac:cxnSpMkLst>
        </pc:cxnChg>
        <pc:cxnChg chg="mod">
          <ac:chgData name="Damir Dobric" userId="1ab3a3c3-cc56-483f-a812-2bce20aa91a1" providerId="ADAL" clId="{6DF0FFF4-F580-4526-A932-EBDF99925237}" dt="2020-04-25T14:08:45.192" v="23" actId="478"/>
          <ac:cxnSpMkLst>
            <pc:docMk/>
            <pc:sldMk cId="2322545152" sldId="1629"/>
            <ac:cxnSpMk id="12" creationId="{3136A516-DE34-4FDD-9F92-56F762E5DAC4}"/>
          </ac:cxnSpMkLst>
        </pc:cxnChg>
        <pc:cxnChg chg="add">
          <ac:chgData name="Damir Dobric" userId="1ab3a3c3-cc56-483f-a812-2bce20aa91a1" providerId="ADAL" clId="{6DF0FFF4-F580-4526-A932-EBDF99925237}" dt="2020-04-25T14:09:26.602" v="32" actId="11529"/>
          <ac:cxnSpMkLst>
            <pc:docMk/>
            <pc:sldMk cId="2322545152" sldId="1629"/>
            <ac:cxnSpMk id="14" creationId="{D5D373C2-D93A-47AD-BB2E-DEED344204DA}"/>
          </ac:cxnSpMkLst>
        </pc:cxnChg>
        <pc:cxnChg chg="add del mod">
          <ac:chgData name="Damir Dobric" userId="1ab3a3c3-cc56-483f-a812-2bce20aa91a1" providerId="ADAL" clId="{6DF0FFF4-F580-4526-A932-EBDF99925237}" dt="2020-04-25T14:10:15.828" v="36" actId="11529"/>
          <ac:cxnSpMkLst>
            <pc:docMk/>
            <pc:sldMk cId="2322545152" sldId="1629"/>
            <ac:cxnSpMk id="16" creationId="{49D78526-62E5-4F65-A70B-940B291CBE1F}"/>
          </ac:cxnSpMkLst>
        </pc:cxnChg>
        <pc:cxnChg chg="add">
          <ac:chgData name="Damir Dobric" userId="1ab3a3c3-cc56-483f-a812-2bce20aa91a1" providerId="ADAL" clId="{6DF0FFF4-F580-4526-A932-EBDF99925237}" dt="2020-04-25T14:10:20.827" v="37" actId="11529"/>
          <ac:cxnSpMkLst>
            <pc:docMk/>
            <pc:sldMk cId="2322545152" sldId="1629"/>
            <ac:cxnSpMk id="20" creationId="{502270D4-7CAD-474A-B705-90CFADCCB9C1}"/>
          </ac:cxnSpMkLst>
        </pc:cxnChg>
        <pc:cxnChg chg="add">
          <ac:chgData name="Damir Dobric" userId="1ab3a3c3-cc56-483f-a812-2bce20aa91a1" providerId="ADAL" clId="{6DF0FFF4-F580-4526-A932-EBDF99925237}" dt="2020-04-25T14:10:58.304" v="43" actId="11529"/>
          <ac:cxnSpMkLst>
            <pc:docMk/>
            <pc:sldMk cId="2322545152" sldId="1629"/>
            <ac:cxnSpMk id="23" creationId="{C5FD46D9-D688-4F80-B373-240A32AFC3A9}"/>
          </ac:cxnSpMkLst>
        </pc:cxnChg>
      </pc:sldChg>
      <pc:sldChg chg="addSp modSp new del mod">
        <pc:chgData name="Damir Dobric" userId="1ab3a3c3-cc56-483f-a812-2bce20aa91a1" providerId="ADAL" clId="{6DF0FFF4-F580-4526-A932-EBDF99925237}" dt="2020-04-27T14:51:32.956" v="270" actId="47"/>
        <pc:sldMkLst>
          <pc:docMk/>
          <pc:sldMk cId="3996138183" sldId="1630"/>
        </pc:sldMkLst>
        <pc:spChg chg="add mod">
          <ac:chgData name="Damir Dobric" userId="1ab3a3c3-cc56-483f-a812-2bce20aa91a1" providerId="ADAL" clId="{6DF0FFF4-F580-4526-A932-EBDF99925237}" dt="2020-04-27T14:49:37.592" v="243" actId="1076"/>
          <ac:spMkLst>
            <pc:docMk/>
            <pc:sldMk cId="3996138183" sldId="1630"/>
            <ac:spMk id="2" creationId="{99969D9B-3947-49F0-9DCC-1FC7FA00F04B}"/>
          </ac:spMkLst>
        </pc:spChg>
        <pc:spChg chg="add mod">
          <ac:chgData name="Damir Dobric" userId="1ab3a3c3-cc56-483f-a812-2bce20aa91a1" providerId="ADAL" clId="{6DF0FFF4-F580-4526-A932-EBDF99925237}" dt="2020-04-27T14:49:45.488" v="249" actId="1076"/>
          <ac:spMkLst>
            <pc:docMk/>
            <pc:sldMk cId="3996138183" sldId="1630"/>
            <ac:spMk id="3" creationId="{3F820AA7-586D-48F7-9E0B-44C40187DC22}"/>
          </ac:spMkLst>
        </pc:spChg>
        <pc:spChg chg="add mod">
          <ac:chgData name="Damir Dobric" userId="1ab3a3c3-cc56-483f-a812-2bce20aa91a1" providerId="ADAL" clId="{6DF0FFF4-F580-4526-A932-EBDF99925237}" dt="2020-04-27T14:49:53.184" v="251" actId="1076"/>
          <ac:spMkLst>
            <pc:docMk/>
            <pc:sldMk cId="3996138183" sldId="1630"/>
            <ac:spMk id="5" creationId="{66D17A11-FCD2-4B66-B1B8-53DEC54B9D2B}"/>
          </ac:spMkLst>
        </pc:spChg>
        <pc:spChg chg="add mod">
          <ac:chgData name="Damir Dobric" userId="1ab3a3c3-cc56-483f-a812-2bce20aa91a1" providerId="ADAL" clId="{6DF0FFF4-F580-4526-A932-EBDF99925237}" dt="2020-04-27T14:50:03.072" v="263" actId="14100"/>
          <ac:spMkLst>
            <pc:docMk/>
            <pc:sldMk cId="3996138183" sldId="1630"/>
            <ac:spMk id="7" creationId="{FCC5293A-DF5F-476B-84A0-069028BEF790}"/>
          </ac:spMkLst>
        </pc:spChg>
        <pc:spChg chg="add mod">
          <ac:chgData name="Damir Dobric" userId="1ab3a3c3-cc56-483f-a812-2bce20aa91a1" providerId="ADAL" clId="{6DF0FFF4-F580-4526-A932-EBDF99925237}" dt="2020-04-27T14:50:09.226" v="265" actId="1076"/>
          <ac:spMkLst>
            <pc:docMk/>
            <pc:sldMk cId="3996138183" sldId="1630"/>
            <ac:spMk id="9" creationId="{606C4F26-F9C8-4205-BF4F-2F461F5D2436}"/>
          </ac:spMkLst>
        </pc:spChg>
        <pc:spChg chg="add mod">
          <ac:chgData name="Damir Dobric" userId="1ab3a3c3-cc56-483f-a812-2bce20aa91a1" providerId="ADAL" clId="{6DF0FFF4-F580-4526-A932-EBDF99925237}" dt="2020-04-27T14:50:14.049" v="267" actId="1076"/>
          <ac:spMkLst>
            <pc:docMk/>
            <pc:sldMk cId="3996138183" sldId="1630"/>
            <ac:spMk id="11" creationId="{728C7412-AEB7-4B67-A83E-C6F5A9905919}"/>
          </ac:spMkLst>
        </pc:spChg>
        <pc:cxnChg chg="add">
          <ac:chgData name="Damir Dobric" userId="1ab3a3c3-cc56-483f-a812-2bce20aa91a1" providerId="ADAL" clId="{6DF0FFF4-F580-4526-A932-EBDF99925237}" dt="2020-04-27T14:50:28.096" v="268" actId="11529"/>
          <ac:cxnSpMkLst>
            <pc:docMk/>
            <pc:sldMk cId="3996138183" sldId="1630"/>
            <ac:cxnSpMk id="13" creationId="{5256BAF8-B8B9-4D99-BDE1-81FE694E7093}"/>
          </ac:cxnSpMkLst>
        </pc:cxnChg>
        <pc:cxnChg chg="add">
          <ac:chgData name="Damir Dobric" userId="1ab3a3c3-cc56-483f-a812-2bce20aa91a1" providerId="ADAL" clId="{6DF0FFF4-F580-4526-A932-EBDF99925237}" dt="2020-04-27T14:50:34.267" v="269" actId="11529"/>
          <ac:cxnSpMkLst>
            <pc:docMk/>
            <pc:sldMk cId="3996138183" sldId="1630"/>
            <ac:cxnSpMk id="15" creationId="{F07E168E-EF45-4F53-912F-37AA6E81E12E}"/>
          </ac:cxnSpMkLst>
        </pc:cxnChg>
      </pc:sldChg>
    </pc:docChg>
  </pc:docChgLst>
  <pc:docChgLst>
    <pc:chgData name="Damir Dobric" userId="1ab3a3c3-cc56-483f-a812-2bce20aa91a1" providerId="ADAL" clId="{2340359C-2588-4F83-8AA4-E3630962588F}"/>
    <pc:docChg chg="custSel addSld delSld modSld modSection">
      <pc:chgData name="Damir Dobric" userId="1ab3a3c3-cc56-483f-a812-2bce20aa91a1" providerId="ADAL" clId="{2340359C-2588-4F83-8AA4-E3630962588F}" dt="2019-05-27T05:49:20.065" v="393" actId="1076"/>
      <pc:docMkLst>
        <pc:docMk/>
      </pc:docMkLst>
      <pc:sldChg chg="addSp modSp">
        <pc:chgData name="Damir Dobric" userId="1ab3a3c3-cc56-483f-a812-2bce20aa91a1" providerId="ADAL" clId="{2340359C-2588-4F83-8AA4-E3630962588F}" dt="2019-05-27T05:49:20.065" v="393" actId="1076"/>
        <pc:sldMkLst>
          <pc:docMk/>
          <pc:sldMk cId="1865115584" sldId="1586"/>
        </pc:sldMkLst>
        <pc:picChg chg="add mod">
          <ac:chgData name="Damir Dobric" userId="1ab3a3c3-cc56-483f-a812-2bce20aa91a1" providerId="ADAL" clId="{2340359C-2588-4F83-8AA4-E3630962588F}" dt="2019-05-27T05:49:20.065" v="393" actId="1076"/>
          <ac:picMkLst>
            <pc:docMk/>
            <pc:sldMk cId="1865115584" sldId="1586"/>
            <ac:picMk id="3" creationId="{0CC540B9-1AB3-456E-84D4-865BD2D40DA0}"/>
          </ac:picMkLst>
        </pc:picChg>
      </pc:sldChg>
      <pc:sldChg chg="addSp modSp">
        <pc:chgData name="Damir Dobric" userId="1ab3a3c3-cc56-483f-a812-2bce20aa91a1" providerId="ADAL" clId="{2340359C-2588-4F83-8AA4-E3630962588F}" dt="2019-05-18T16:48:36.752" v="98" actId="207"/>
        <pc:sldMkLst>
          <pc:docMk/>
          <pc:sldMk cId="2161507018" sldId="1591"/>
        </pc:sldMkLst>
        <pc:spChg chg="add mod">
          <ac:chgData name="Damir Dobric" userId="1ab3a3c3-cc56-483f-a812-2bce20aa91a1" providerId="ADAL" clId="{2340359C-2588-4F83-8AA4-E3630962588F}" dt="2019-05-18T16:48:36.752" v="98" actId="207"/>
          <ac:spMkLst>
            <pc:docMk/>
            <pc:sldMk cId="2161507018" sldId="1591"/>
            <ac:spMk id="2" creationId="{C6614AC3-61CC-4833-8B69-C4B1ABA433B2}"/>
          </ac:spMkLst>
        </pc:spChg>
      </pc:sldChg>
      <pc:sldChg chg="addSp delSp modSp">
        <pc:chgData name="Damir Dobric" userId="1ab3a3c3-cc56-483f-a812-2bce20aa91a1" providerId="ADAL" clId="{2340359C-2588-4F83-8AA4-E3630962588F}" dt="2019-05-22T08:05:15.332" v="299" actId="20577"/>
        <pc:sldMkLst>
          <pc:docMk/>
          <pc:sldMk cId="1920549859" sldId="1592"/>
        </pc:sldMkLst>
        <pc:spChg chg="add mod">
          <ac:chgData name="Damir Dobric" userId="1ab3a3c3-cc56-483f-a812-2bce20aa91a1" providerId="ADAL" clId="{2340359C-2588-4F83-8AA4-E3630962588F}" dt="2019-05-18T16:50:48.587" v="165" actId="1076"/>
          <ac:spMkLst>
            <pc:docMk/>
            <pc:sldMk cId="1920549859" sldId="1592"/>
            <ac:spMk id="2" creationId="{5F419ACE-AF8B-4545-9784-7B7B40EC6B90}"/>
          </ac:spMkLst>
        </pc:spChg>
        <pc:spChg chg="mod">
          <ac:chgData name="Damir Dobric" userId="1ab3a3c3-cc56-483f-a812-2bce20aa91a1" providerId="ADAL" clId="{2340359C-2588-4F83-8AA4-E3630962588F}" dt="2019-05-22T08:05:15.332" v="299" actId="20577"/>
          <ac:spMkLst>
            <pc:docMk/>
            <pc:sldMk cId="1920549859" sldId="1592"/>
            <ac:spMk id="3" creationId="{340C053C-7467-4D22-9163-DD8EEC8A8CBC}"/>
          </ac:spMkLst>
        </pc:spChg>
        <pc:spChg chg="del mod">
          <ac:chgData name="Damir Dobric" userId="1ab3a3c3-cc56-483f-a812-2bce20aa91a1" providerId="ADAL" clId="{2340359C-2588-4F83-8AA4-E3630962588F}" dt="2019-05-18T16:27:07.162" v="89" actId="478"/>
          <ac:spMkLst>
            <pc:docMk/>
            <pc:sldMk cId="1920549859" sldId="1592"/>
            <ac:spMk id="7" creationId="{38E88DF5-DF51-4DFB-B663-60DC9F8CDABA}"/>
          </ac:spMkLst>
        </pc:spChg>
      </pc:sldChg>
      <pc:sldChg chg="modSp">
        <pc:chgData name="Damir Dobric" userId="1ab3a3c3-cc56-483f-a812-2bce20aa91a1" providerId="ADAL" clId="{2340359C-2588-4F83-8AA4-E3630962588F}" dt="2019-05-18T16:56:32.302" v="215" actId="20577"/>
        <pc:sldMkLst>
          <pc:docMk/>
          <pc:sldMk cId="2699682056" sldId="1616"/>
        </pc:sldMkLst>
        <pc:spChg chg="mod">
          <ac:chgData name="Damir Dobric" userId="1ab3a3c3-cc56-483f-a812-2bce20aa91a1" providerId="ADAL" clId="{2340359C-2588-4F83-8AA4-E3630962588F}" dt="2019-05-18T16:56:32.302" v="215" actId="20577"/>
          <ac:spMkLst>
            <pc:docMk/>
            <pc:sldMk cId="2699682056" sldId="1616"/>
            <ac:spMk id="2" creationId="{1F0DFA5D-0692-4CF2-B205-6083C47E6044}"/>
          </ac:spMkLst>
        </pc:spChg>
      </pc:sldChg>
      <pc:sldChg chg="addSp delSp modSp add modTransition">
        <pc:chgData name="Damir Dobric" userId="1ab3a3c3-cc56-483f-a812-2bce20aa91a1" providerId="ADAL" clId="{2340359C-2588-4F83-8AA4-E3630962588F}" dt="2019-05-18T16:24:28.523" v="84" actId="166"/>
        <pc:sldMkLst>
          <pc:docMk/>
          <pc:sldMk cId="3494544151" sldId="1622"/>
        </pc:sldMkLst>
        <pc:spChg chg="del">
          <ac:chgData name="Damir Dobric" userId="1ab3a3c3-cc56-483f-a812-2bce20aa91a1" providerId="ADAL" clId="{2340359C-2588-4F83-8AA4-E3630962588F}" dt="2019-05-18T16:21:01.169" v="1"/>
          <ac:spMkLst>
            <pc:docMk/>
            <pc:sldMk cId="3494544151" sldId="1622"/>
            <ac:spMk id="2" creationId="{AF741A6D-4E14-444B-93AE-06A09809D512}"/>
          </ac:spMkLst>
        </pc:spChg>
        <pc:spChg chg="add mod ord">
          <ac:chgData name="Damir Dobric" userId="1ab3a3c3-cc56-483f-a812-2bce20aa91a1" providerId="ADAL" clId="{2340359C-2588-4F83-8AA4-E3630962588F}" dt="2019-05-18T16:24:28.523" v="84" actId="166"/>
          <ac:spMkLst>
            <pc:docMk/>
            <pc:sldMk cId="3494544151" sldId="1622"/>
            <ac:spMk id="3" creationId="{EF115851-9F7C-4C73-A020-5425C4F12104}"/>
          </ac:spMkLst>
        </pc:spChg>
        <pc:spChg chg="add del mod">
          <ac:chgData name="Damir Dobric" userId="1ab3a3c3-cc56-483f-a812-2bce20aa91a1" providerId="ADAL" clId="{2340359C-2588-4F83-8AA4-E3630962588F}" dt="2019-05-18T16:21:23.696" v="53" actId="478"/>
          <ac:spMkLst>
            <pc:docMk/>
            <pc:sldMk cId="3494544151" sldId="1622"/>
            <ac:spMk id="4" creationId="{5E2A3F19-9C9F-4EA7-8785-F71B40EC4E7F}"/>
          </ac:spMkLst>
        </pc:spChg>
        <pc:spChg chg="add del">
          <ac:chgData name="Damir Dobric" userId="1ab3a3c3-cc56-483f-a812-2bce20aa91a1" providerId="ADAL" clId="{2340359C-2588-4F83-8AA4-E3630962588F}" dt="2019-05-18T16:21:31.189" v="55" actId="478"/>
          <ac:spMkLst>
            <pc:docMk/>
            <pc:sldMk cId="3494544151" sldId="1622"/>
            <ac:spMk id="5" creationId="{8E2F0139-6871-43FD-8008-0C432547784D}"/>
          </ac:spMkLst>
        </pc:spChg>
        <pc:spChg chg="add mod">
          <ac:chgData name="Damir Dobric" userId="1ab3a3c3-cc56-483f-a812-2bce20aa91a1" providerId="ADAL" clId="{2340359C-2588-4F83-8AA4-E3630962588F}" dt="2019-05-18T16:22:04.304" v="73" actId="1076"/>
          <ac:spMkLst>
            <pc:docMk/>
            <pc:sldMk cId="3494544151" sldId="1622"/>
            <ac:spMk id="6" creationId="{6A403A1A-EEA2-444A-88C0-31F8E60D7B93}"/>
          </ac:spMkLst>
        </pc:spChg>
        <pc:picChg chg="add mod">
          <ac:chgData name="Damir Dobric" userId="1ab3a3c3-cc56-483f-a812-2bce20aa91a1" providerId="ADAL" clId="{2340359C-2588-4F83-8AA4-E3630962588F}" dt="2019-05-18T16:24:16.038" v="83" actId="1076"/>
          <ac:picMkLst>
            <pc:docMk/>
            <pc:sldMk cId="3494544151" sldId="1622"/>
            <ac:picMk id="7" creationId="{F770EA1E-F8C1-42EB-B464-7BAAB6D21B4E}"/>
          </ac:picMkLst>
        </pc:picChg>
        <pc:picChg chg="add mod">
          <ac:chgData name="Damir Dobric" userId="1ab3a3c3-cc56-483f-a812-2bce20aa91a1" providerId="ADAL" clId="{2340359C-2588-4F83-8AA4-E3630962588F}" dt="2019-05-18T16:23:58.554" v="79" actId="1076"/>
          <ac:picMkLst>
            <pc:docMk/>
            <pc:sldMk cId="3494544151" sldId="1622"/>
            <ac:picMk id="8" creationId="{A6D62C6A-DBA9-44DA-A2C9-0C77C7A80EC0}"/>
          </ac:picMkLst>
        </pc:picChg>
        <pc:cxnChg chg="add mod">
          <ac:chgData name="Damir Dobric" userId="1ab3a3c3-cc56-483f-a812-2bce20aa91a1" providerId="ADAL" clId="{2340359C-2588-4F83-8AA4-E3630962588F}" dt="2019-05-18T16:24:07.664" v="81" actId="11529"/>
          <ac:cxnSpMkLst>
            <pc:docMk/>
            <pc:sldMk cId="3494544151" sldId="1622"/>
            <ac:cxnSpMk id="10" creationId="{D124BE5C-9A5C-4179-889B-886E6B5D8BF7}"/>
          </ac:cxnSpMkLst>
        </pc:cxnChg>
        <pc:cxnChg chg="add mod">
          <ac:chgData name="Damir Dobric" userId="1ab3a3c3-cc56-483f-a812-2bce20aa91a1" providerId="ADAL" clId="{2340359C-2588-4F83-8AA4-E3630962588F}" dt="2019-05-18T16:24:16.038" v="83" actId="1076"/>
          <ac:cxnSpMkLst>
            <pc:docMk/>
            <pc:sldMk cId="3494544151" sldId="1622"/>
            <ac:cxnSpMk id="12" creationId="{3136A516-DE34-4FDD-9F92-56F762E5DAC4}"/>
          </ac:cxnSpMkLst>
        </pc:cxnChg>
      </pc:sldChg>
      <pc:sldChg chg="addSp delSp modSp add">
        <pc:chgData name="Damir Dobric" userId="1ab3a3c3-cc56-483f-a812-2bce20aa91a1" providerId="ADAL" clId="{2340359C-2588-4F83-8AA4-E3630962588F}" dt="2019-05-18T16:56:03.453" v="211" actId="1076"/>
        <pc:sldMkLst>
          <pc:docMk/>
          <pc:sldMk cId="1136209957" sldId="1623"/>
        </pc:sldMkLst>
        <pc:spChg chg="mod">
          <ac:chgData name="Damir Dobric" userId="1ab3a3c3-cc56-483f-a812-2bce20aa91a1" providerId="ADAL" clId="{2340359C-2588-4F83-8AA4-E3630962588F}" dt="2019-05-18T16:51:16.464" v="181" actId="20577"/>
          <ac:spMkLst>
            <pc:docMk/>
            <pc:sldMk cId="1136209957" sldId="1623"/>
            <ac:spMk id="2" creationId="{DEB62BCF-2157-4262-9021-AF95353DA9E1}"/>
          </ac:spMkLst>
        </pc:spChg>
        <pc:spChg chg="del">
          <ac:chgData name="Damir Dobric" userId="1ab3a3c3-cc56-483f-a812-2bce20aa91a1" providerId="ADAL" clId="{2340359C-2588-4F83-8AA4-E3630962588F}" dt="2019-05-18T16:53:43.216" v="182" actId="478"/>
          <ac:spMkLst>
            <pc:docMk/>
            <pc:sldMk cId="1136209957" sldId="1623"/>
            <ac:spMk id="3" creationId="{DF6220E4-5737-4C59-8243-9EF7782F5452}"/>
          </ac:spMkLst>
        </pc:spChg>
        <pc:spChg chg="add mod">
          <ac:chgData name="Damir Dobric" userId="1ab3a3c3-cc56-483f-a812-2bce20aa91a1" providerId="ADAL" clId="{2340359C-2588-4F83-8AA4-E3630962588F}" dt="2019-05-18T16:54:29.252" v="209" actId="1076"/>
          <ac:spMkLst>
            <pc:docMk/>
            <pc:sldMk cId="1136209957" sldId="1623"/>
            <ac:spMk id="4" creationId="{B49DC607-EE18-4C70-B6F6-C73449C1F2FF}"/>
          </ac:spMkLst>
        </pc:spChg>
        <pc:picChg chg="add mod">
          <ac:chgData name="Damir Dobric" userId="1ab3a3c3-cc56-483f-a812-2bce20aa91a1" providerId="ADAL" clId="{2340359C-2588-4F83-8AA4-E3630962588F}" dt="2019-05-18T16:56:03.453" v="211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 add">
        <pc:chgData name="Damir Dobric" userId="1ab3a3c3-cc56-483f-a812-2bce20aa91a1" providerId="ADAL" clId="{2340359C-2588-4F83-8AA4-E3630962588F}" dt="2019-05-18T17:02:35.813" v="296" actId="20577"/>
        <pc:sldMkLst>
          <pc:docMk/>
          <pc:sldMk cId="1608422409" sldId="1624"/>
        </pc:sldMkLst>
        <pc:spChg chg="mod">
          <ac:chgData name="Damir Dobric" userId="1ab3a3c3-cc56-483f-a812-2bce20aa91a1" providerId="ADAL" clId="{2340359C-2588-4F83-8AA4-E3630962588F}" dt="2019-05-18T17:02:35.813" v="296" actId="20577"/>
          <ac:spMkLst>
            <pc:docMk/>
            <pc:sldMk cId="1608422409" sldId="1624"/>
            <ac:spMk id="2" creationId="{2B0CF3C3-5067-4042-A7AE-8C8508ECF56E}"/>
          </ac:spMkLst>
        </pc:spChg>
        <pc:spChg chg="del">
          <ac:chgData name="Damir Dobric" userId="1ab3a3c3-cc56-483f-a812-2bce20aa91a1" providerId="ADAL" clId="{2340359C-2588-4F83-8AA4-E3630962588F}" dt="2019-05-18T16:56:57.116" v="228" actId="478"/>
          <ac:spMkLst>
            <pc:docMk/>
            <pc:sldMk cId="1608422409" sldId="1624"/>
            <ac:spMk id="3" creationId="{B1F0CE7E-B5DD-4DEB-9705-A6A3C9725B22}"/>
          </ac:spMkLst>
        </pc:spChg>
        <pc:spChg chg="add mod">
          <ac:chgData name="Damir Dobric" userId="1ab3a3c3-cc56-483f-a812-2bce20aa91a1" providerId="ADAL" clId="{2340359C-2588-4F83-8AA4-E3630962588F}" dt="2019-05-18T16:57:30.867" v="248" actId="1076"/>
          <ac:spMkLst>
            <pc:docMk/>
            <pc:sldMk cId="1608422409" sldId="1624"/>
            <ac:spMk id="4" creationId="{2C298466-7BCC-4639-87B6-8C50C2C5906B}"/>
          </ac:spMkLst>
        </pc:spChg>
        <pc:spChg chg="add del mod">
          <ac:chgData name="Damir Dobric" userId="1ab3a3c3-cc56-483f-a812-2bce20aa91a1" providerId="ADAL" clId="{2340359C-2588-4F83-8AA4-E3630962588F}" dt="2019-05-18T16:59:15.615" v="253" actId="11529"/>
          <ac:spMkLst>
            <pc:docMk/>
            <pc:sldMk cId="1608422409" sldId="1624"/>
            <ac:spMk id="6" creationId="{F7B71712-5A9D-48F5-9392-14C2E37A57BF}"/>
          </ac:spMkLst>
        </pc:spChg>
        <pc:spChg chg="add mod">
          <ac:chgData name="Damir Dobric" userId="1ab3a3c3-cc56-483f-a812-2bce20aa91a1" providerId="ADAL" clId="{2340359C-2588-4F83-8AA4-E3630962588F}" dt="2019-05-18T17:01:52.223" v="283" actId="1076"/>
          <ac:spMkLst>
            <pc:docMk/>
            <pc:sldMk cId="1608422409" sldId="1624"/>
            <ac:spMk id="7" creationId="{557936DE-D194-48CC-88A3-247EA2D13CCE}"/>
          </ac:spMkLst>
        </pc:spChg>
        <pc:picChg chg="add mod">
          <ac:chgData name="Damir Dobric" userId="1ab3a3c3-cc56-483f-a812-2bce20aa91a1" providerId="ADAL" clId="{2340359C-2588-4F83-8AA4-E3630962588F}" dt="2019-05-18T16:58:57.950" v="251" actId="14100"/>
          <ac:picMkLst>
            <pc:docMk/>
            <pc:sldMk cId="1608422409" sldId="1624"/>
            <ac:picMk id="5" creationId="{1FE77EB7-F408-416B-89C7-B6A557E88513}"/>
          </ac:picMkLst>
        </pc:picChg>
        <pc:picChg chg="add mod">
          <ac:chgData name="Damir Dobric" userId="1ab3a3c3-cc56-483f-a812-2bce20aa91a1" providerId="ADAL" clId="{2340359C-2588-4F83-8AA4-E3630962588F}" dt="2019-05-18T17:02:27.340" v="287" actId="1076"/>
          <ac:picMkLst>
            <pc:docMk/>
            <pc:sldMk cId="1608422409" sldId="1624"/>
            <ac:picMk id="8" creationId="{49BCB85B-F802-4E56-9A92-E93E8ABDF788}"/>
          </ac:picMkLst>
        </pc:picChg>
      </pc:sldChg>
      <pc:sldChg chg="addSp delSp modSp add">
        <pc:chgData name="Damir Dobric" userId="1ab3a3c3-cc56-483f-a812-2bce20aa91a1" providerId="ADAL" clId="{2340359C-2588-4F83-8AA4-E3630962588F}" dt="2019-05-22T08:27:32.228" v="356" actId="14100"/>
        <pc:sldMkLst>
          <pc:docMk/>
          <pc:sldMk cId="1585989920" sldId="1625"/>
        </pc:sldMkLst>
        <pc:spChg chg="mod">
          <ac:chgData name="Damir Dobric" userId="1ab3a3c3-cc56-483f-a812-2bce20aa91a1" providerId="ADAL" clId="{2340359C-2588-4F83-8AA4-E3630962588F}" dt="2019-05-22T08:27:18.325" v="354" actId="20577"/>
          <ac:spMkLst>
            <pc:docMk/>
            <pc:sldMk cId="1585989920" sldId="1625"/>
            <ac:spMk id="2" creationId="{FB1EF66E-56B6-44DE-B37D-CF695F29ED25}"/>
          </ac:spMkLst>
        </pc:spChg>
        <pc:spChg chg="del">
          <ac:chgData name="Damir Dobric" userId="1ab3a3c3-cc56-483f-a812-2bce20aa91a1" providerId="ADAL" clId="{2340359C-2588-4F83-8AA4-E3630962588F}" dt="2019-05-22T08:26:51.426" v="301" actId="478"/>
          <ac:spMkLst>
            <pc:docMk/>
            <pc:sldMk cId="1585989920" sldId="1625"/>
            <ac:spMk id="3" creationId="{875277DE-45FC-4279-B888-7CC99ECD29AC}"/>
          </ac:spMkLst>
        </pc:spChg>
        <pc:spChg chg="add mod">
          <ac:chgData name="Damir Dobric" userId="1ab3a3c3-cc56-483f-a812-2bce20aa91a1" providerId="ADAL" clId="{2340359C-2588-4F83-8AA4-E3630962588F}" dt="2019-05-22T08:27:32.228" v="356" actId="14100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 add">
        <pc:chgData name="Damir Dobric" userId="1ab3a3c3-cc56-483f-a812-2bce20aa91a1" providerId="ADAL" clId="{2340359C-2588-4F83-8AA4-E3630962588F}" dt="2019-05-23T06:57:34.565" v="387" actId="1076"/>
        <pc:sldMkLst>
          <pc:docMk/>
          <pc:sldMk cId="780568234" sldId="1626"/>
        </pc:sldMkLst>
        <pc:spChg chg="mod">
          <ac:chgData name="Damir Dobric" userId="1ab3a3c3-cc56-483f-a812-2bce20aa91a1" providerId="ADAL" clId="{2340359C-2588-4F83-8AA4-E3630962588F}" dt="2019-05-23T06:55:15.714" v="368" actId="20577"/>
          <ac:spMkLst>
            <pc:docMk/>
            <pc:sldMk cId="780568234" sldId="1626"/>
            <ac:spMk id="2" creationId="{AA2798FA-57FB-4AB8-B13A-1F66124C416F}"/>
          </ac:spMkLst>
        </pc:spChg>
        <pc:spChg chg="del">
          <ac:chgData name="Damir Dobric" userId="1ab3a3c3-cc56-483f-a812-2bce20aa91a1" providerId="ADAL" clId="{2340359C-2588-4F83-8AA4-E3630962588F}" dt="2019-05-23T06:55:18.177" v="369" actId="478"/>
          <ac:spMkLst>
            <pc:docMk/>
            <pc:sldMk cId="780568234" sldId="1626"/>
            <ac:spMk id="3" creationId="{839CE44F-5329-4502-96B8-2A02D5DDB084}"/>
          </ac:spMkLst>
        </pc:spChg>
        <pc:spChg chg="add mod">
          <ac:chgData name="Damir Dobric" userId="1ab3a3c3-cc56-483f-a812-2bce20aa91a1" providerId="ADAL" clId="{2340359C-2588-4F83-8AA4-E3630962588F}" dt="2019-05-23T06:56:56.653" v="381" actId="1076"/>
          <ac:spMkLst>
            <pc:docMk/>
            <pc:sldMk cId="780568234" sldId="1626"/>
            <ac:spMk id="4" creationId="{E196BF63-DBA9-44D3-A042-7084EE6AFB4B}"/>
          </ac:spMkLst>
        </pc:spChg>
        <pc:picChg chg="add del mod">
          <ac:chgData name="Damir Dobric" userId="1ab3a3c3-cc56-483f-a812-2bce20aa91a1" providerId="ADAL" clId="{2340359C-2588-4F83-8AA4-E3630962588F}" dt="2019-05-23T06:57:08.690" v="383" actId="478"/>
          <ac:picMkLst>
            <pc:docMk/>
            <pc:sldMk cId="780568234" sldId="1626"/>
            <ac:picMk id="5" creationId="{777D42BA-C9F1-4AFC-AF92-026C97A4986A}"/>
          </ac:picMkLst>
        </pc:picChg>
        <pc:picChg chg="add mod">
          <ac:chgData name="Damir Dobric" userId="1ab3a3c3-cc56-483f-a812-2bce20aa91a1" providerId="ADAL" clId="{2340359C-2588-4F83-8AA4-E3630962588F}" dt="2019-05-23T06:57:34.565" v="387" actId="1076"/>
          <ac:picMkLst>
            <pc:docMk/>
            <pc:sldMk cId="780568234" sldId="1626"/>
            <ac:picMk id="6" creationId="{8915CA72-2F32-4BDE-8FA1-3980FE4BBAA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pPr/>
              <a:t>9/24/2022 11:47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pPr/>
              <a:t>9/24/2022 11:08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pPr/>
              <a:t>9/24/2022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9/24/2022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9/24/2022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3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9/24/2022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9/24/2022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33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de-DE" sz="900" b="1" dirty="0" err="1">
                <a:latin typeface="Consolas" panose="020B0609020204030204" pitchFamily="49" charset="0"/>
              </a:rPr>
              <a:t>az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group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create</a:t>
            </a:r>
            <a:r>
              <a:rPr lang="de-DE" sz="900" b="1" dirty="0">
                <a:latin typeface="Consolas" panose="020B0609020204030204" pitchFamily="49" charset="0"/>
              </a:rPr>
              <a:t> --name </a:t>
            </a:r>
            <a:r>
              <a:rPr lang="de-DE" sz="900" b="1" dirty="0">
                <a:solidFill>
                  <a:srgbClr val="00B050"/>
                </a:solidFill>
                <a:latin typeface="Consolas" panose="020B0609020204030204" pitchFamily="49" charset="0"/>
              </a:rPr>
              <a:t>RG-DEMO</a:t>
            </a:r>
            <a:r>
              <a:rPr lang="de-DE" sz="900" b="1" dirty="0">
                <a:latin typeface="Consolas" panose="020B0609020204030204" pitchFamily="49" charset="0"/>
              </a:rPr>
              <a:t> --location </a:t>
            </a:r>
            <a:r>
              <a:rPr lang="de-DE" sz="900" b="1" dirty="0" err="1">
                <a:latin typeface="Consolas" panose="020B0609020204030204" pitchFamily="49" charset="0"/>
              </a:rPr>
              <a:t>westeurope</a:t>
            </a:r>
            <a:endParaRPr lang="de-DE" sz="900" b="1" dirty="0">
              <a:latin typeface="Consolas" panose="020B0609020204030204" pitchFamily="49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</a:t>
            </a:r>
            <a:r>
              <a:rPr lang="en-DE" dirty="0"/>
              <a:t>DEMO</a:t>
            </a:r>
            <a:r>
              <a:rPr lang="en-US" dirty="0"/>
              <a:t> --name myservice1 --image damir.azurecr.io/</a:t>
            </a:r>
            <a:r>
              <a:rPr lang="en-DE" dirty="0"/>
              <a:t>webapp</a:t>
            </a:r>
            <a:r>
              <a:rPr lang="en-US" dirty="0"/>
              <a:t>:v</a:t>
            </a:r>
            <a:r>
              <a:rPr lang="en-DE" dirty="0"/>
              <a:t>1</a:t>
            </a:r>
            <a:r>
              <a:rPr lang="en-US" dirty="0"/>
              <a:t>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</a:t>
            </a:r>
            <a:r>
              <a:rPr lang="en-US" dirty="0" err="1"/>
              <a:t>damir</a:t>
            </a:r>
            <a:r>
              <a:rPr lang="en-US" dirty="0"/>
              <a:t> --registry-password </a:t>
            </a:r>
            <a:r>
              <a:rPr lang="en-DE" dirty="0"/>
              <a:t>***</a:t>
            </a: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RG-DEMO --name dockerdemo2 --image damir.azurecr.io/dockerconsole:v3 --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damir --registry-password “</a:t>
            </a:r>
            <a:r>
              <a:rPr lang="en-DE" dirty="0"/>
              <a:t>***</a:t>
            </a:r>
            <a:r>
              <a:rPr lang="en-US" dirty="0"/>
              <a:t>" -e </a:t>
            </a:r>
            <a:r>
              <a:rPr lang="en-US" dirty="0" err="1"/>
              <a:t>SbConnStr</a:t>
            </a:r>
            <a:r>
              <a:rPr lang="en-US" dirty="0"/>
              <a:t>="Endpoint=sb://bastasample.servicebus.windows.net/;SharedAccessKeyName=demo;SharedAccessKey=</a:t>
            </a:r>
            <a:r>
              <a:rPr lang="en-DE" dirty="0"/>
              <a:t>***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9/24/2022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843A5E2-72BF-4A4D-8E2C-055703D20464}" type="datetime8">
              <a:rPr lang="en-US" smtClean="0"/>
              <a:pPr/>
              <a:t>9/24/2022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3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00EAA4D-60CF-44E7-B563-E3DDB1E14225}" type="datetime8">
              <a:rPr lang="en-US" smtClean="0"/>
              <a:pPr/>
              <a:t>9/24/2022 11:08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164262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54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9" y="6109885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285037" y="1661977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285037" y="3516218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2112" cy="699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477" y="144462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47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602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3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17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6966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401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46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89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61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97841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91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01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2413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E1A766B-0AD8-4771-B1DB-7277AEDDF706}"/>
              </a:ext>
            </a:extLst>
          </p:cNvPr>
          <p:cNvSpPr txBox="1">
            <a:spLocks/>
          </p:cNvSpPr>
          <p:nvPr userDrawn="1"/>
        </p:nvSpPr>
        <p:spPr>
          <a:xfrm>
            <a:off x="3932237" y="6516688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6783501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577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36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089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59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240462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397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4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47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901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7" y="296862"/>
            <a:ext cx="1975110" cy="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19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51" r:id="rId10"/>
    <p:sldLayoutId id="2147484463" r:id="rId11"/>
    <p:sldLayoutId id="2147484256" r:id="rId12"/>
    <p:sldLayoutId id="2147484257" r:id="rId13"/>
    <p:sldLayoutId id="2147484260" r:id="rId14"/>
    <p:sldLayoutId id="2147484560" r:id="rId15"/>
    <p:sldLayoutId id="2147484299" r:id="rId16"/>
    <p:sldLayoutId id="2147484556" r:id="rId17"/>
    <p:sldLayoutId id="2147484557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4" r:id="rId10"/>
    <p:sldLayoutId id="2147484535" r:id="rId11"/>
    <p:sldLayoutId id="2147484536" r:id="rId12"/>
    <p:sldLayoutId id="2147484537" r:id="rId13"/>
    <p:sldLayoutId id="2147484538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2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8" r:id="rId15"/>
    <p:sldLayoutId id="2147484555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jp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de/2019/04/17/fastest-way-to-build-net-core-app-docker-image/" TargetMode="Externa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tainer-registry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kubernetes-walkthrough" TargetMode="External"/><Relationship Id="rId2" Type="http://schemas.openxmlformats.org/officeDocument/2006/relationships/hyperlink" Target="https://docs.microsoft.com/en-us/azure/aks/" TargetMode="Externa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ontainer-apps/?ocid=AID3042118" TargetMode="External"/><Relationship Id="rId2" Type="http://schemas.openxmlformats.org/officeDocument/2006/relationships/hyperlink" Target="https://learn.microsoft.com/en-us/azure/container-apps/deploy-visual-studio" TargetMode="Externa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mnvOITMoIg" TargetMode="Externa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docker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docs.microsoft.com/de-de/dotnet/architecture/microservices/container-docker-introduction/docker-defined" TargetMode="Externa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Building and Operating modern .NET Core applications as microservices in containers</a:t>
            </a:r>
            <a:endParaRPr lang="de-DE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4335463"/>
            <a:ext cx="5334000" cy="731837"/>
          </a:xfrm>
        </p:spPr>
        <p:txBody>
          <a:bodyPr/>
          <a:lstStyle/>
          <a:p>
            <a:r>
              <a:rPr lang="en-US" dirty="0"/>
              <a:t>Damir Dobric</a:t>
            </a:r>
          </a:p>
          <a:p>
            <a:r>
              <a:rPr lang="en-US" sz="2000" dirty="0"/>
              <a:t>daenet CEO, Lead Architect</a:t>
            </a:r>
          </a:p>
          <a:p>
            <a:r>
              <a:rPr lang="en-US" sz="2000" dirty="0"/>
              <a:t>Microsoft Regional Director</a:t>
            </a:r>
          </a:p>
          <a:p>
            <a:r>
              <a:rPr lang="en-US" sz="2000" dirty="0"/>
              <a:t>Azure Most Valuable Professional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https://damirdobric.me</a:t>
            </a:r>
            <a:r>
              <a:rPr lang="en-US" sz="2000" dirty="0"/>
              <a:t>  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572A6-2074-4FDF-AA44-E321350F1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90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321-6F43-4242-9A24-08922AED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Packaging, publishing and running - DevOps</a:t>
            </a:r>
            <a:endParaRPr lang="en-DE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F53FC32-A721-4196-9753-CEAFAD57EFED}"/>
              </a:ext>
            </a:extLst>
          </p:cNvPr>
          <p:cNvSpPr/>
          <p:nvPr/>
        </p:nvSpPr>
        <p:spPr>
          <a:xfrm>
            <a:off x="2647051" y="3546291"/>
            <a:ext cx="2502535" cy="2146935"/>
          </a:xfrm>
          <a:custGeom>
            <a:avLst/>
            <a:gdLst/>
            <a:ahLst/>
            <a:cxnLst/>
            <a:rect l="l" t="t" r="r" b="b"/>
            <a:pathLst>
              <a:path w="2502535" h="2146935">
                <a:moveTo>
                  <a:pt x="0" y="0"/>
                </a:moveTo>
                <a:lnTo>
                  <a:pt x="1656864" y="0"/>
                </a:lnTo>
                <a:lnTo>
                  <a:pt x="2502287" y="1073247"/>
                </a:lnTo>
                <a:lnTo>
                  <a:pt x="1656864" y="2146495"/>
                </a:lnTo>
                <a:lnTo>
                  <a:pt x="0" y="21464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816A79B-9FC3-4DE6-AB78-D48E8BAE858C}"/>
              </a:ext>
            </a:extLst>
          </p:cNvPr>
          <p:cNvSpPr/>
          <p:nvPr/>
        </p:nvSpPr>
        <p:spPr>
          <a:xfrm>
            <a:off x="6432136" y="4105390"/>
            <a:ext cx="1063625" cy="447675"/>
          </a:xfrm>
          <a:custGeom>
            <a:avLst/>
            <a:gdLst/>
            <a:ahLst/>
            <a:cxnLst/>
            <a:rect l="l" t="t" r="r" b="b"/>
            <a:pathLst>
              <a:path w="1063625" h="447675">
                <a:moveTo>
                  <a:pt x="0" y="447649"/>
                </a:moveTo>
                <a:lnTo>
                  <a:pt x="1063222" y="0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106FCF-DD8E-4292-B493-D98161B29F62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11974" y="30674"/>
                </a:moveTo>
                <a:lnTo>
                  <a:pt x="20224" y="10449"/>
                </a:lnTo>
                <a:lnTo>
                  <a:pt x="0" y="2224"/>
                </a:lnTo>
                <a:lnTo>
                  <a:pt x="45074" y="0"/>
                </a:lnTo>
                <a:lnTo>
                  <a:pt x="11974" y="306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87DB112-2F76-4C9C-A981-6AA02466281C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20224" y="10449"/>
                </a:moveTo>
                <a:lnTo>
                  <a:pt x="11974" y="30674"/>
                </a:lnTo>
                <a:lnTo>
                  <a:pt x="45074" y="0"/>
                </a:lnTo>
                <a:lnTo>
                  <a:pt x="0" y="2224"/>
                </a:lnTo>
                <a:lnTo>
                  <a:pt x="20224" y="10449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DB75255-9B0F-45A0-97FC-336143F0041A}"/>
              </a:ext>
            </a:extLst>
          </p:cNvPr>
          <p:cNvSpPr/>
          <p:nvPr/>
        </p:nvSpPr>
        <p:spPr>
          <a:xfrm>
            <a:off x="6338586" y="4720864"/>
            <a:ext cx="1113155" cy="800100"/>
          </a:xfrm>
          <a:custGeom>
            <a:avLst/>
            <a:gdLst/>
            <a:ahLst/>
            <a:cxnLst/>
            <a:rect l="l" t="t" r="r" b="b"/>
            <a:pathLst>
              <a:path w="1113154" h="800100">
                <a:moveTo>
                  <a:pt x="0" y="0"/>
                </a:moveTo>
                <a:lnTo>
                  <a:pt x="1112922" y="799898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2D320EF-0D50-4373-A5E3-2DF635F867AE}"/>
              </a:ext>
            </a:extLst>
          </p:cNvPr>
          <p:cNvSpPr/>
          <p:nvPr/>
        </p:nvSpPr>
        <p:spPr>
          <a:xfrm>
            <a:off x="7429959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43449" y="37274"/>
                </a:moveTo>
                <a:lnTo>
                  <a:pt x="0" y="25049"/>
                </a:lnTo>
                <a:lnTo>
                  <a:pt x="21549" y="21524"/>
                </a:lnTo>
                <a:lnTo>
                  <a:pt x="18024" y="0"/>
                </a:lnTo>
                <a:lnTo>
                  <a:pt x="43449" y="372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6F89EE2-7518-40AA-B5CF-09375E20CF47}"/>
              </a:ext>
            </a:extLst>
          </p:cNvPr>
          <p:cNvSpPr/>
          <p:nvPr/>
        </p:nvSpPr>
        <p:spPr>
          <a:xfrm>
            <a:off x="7429958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21549" y="21524"/>
                </a:moveTo>
                <a:lnTo>
                  <a:pt x="0" y="25049"/>
                </a:lnTo>
                <a:lnTo>
                  <a:pt x="43449" y="37274"/>
                </a:lnTo>
                <a:lnTo>
                  <a:pt x="18024" y="0"/>
                </a:lnTo>
                <a:lnTo>
                  <a:pt x="21549" y="21524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ED8AEDB-7567-44E4-A250-0ECC0E1042BD}"/>
              </a:ext>
            </a:extLst>
          </p:cNvPr>
          <p:cNvSpPr/>
          <p:nvPr/>
        </p:nvSpPr>
        <p:spPr>
          <a:xfrm>
            <a:off x="2930730" y="3684066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33E374A-7392-4D11-8249-2C1CBC1368CC}"/>
              </a:ext>
            </a:extLst>
          </p:cNvPr>
          <p:cNvSpPr/>
          <p:nvPr/>
        </p:nvSpPr>
        <p:spPr>
          <a:xfrm>
            <a:off x="2933175" y="4432690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C18BE23-012B-4967-B157-4CE2EC4C4AF0}"/>
              </a:ext>
            </a:extLst>
          </p:cNvPr>
          <p:cNvSpPr/>
          <p:nvPr/>
        </p:nvSpPr>
        <p:spPr>
          <a:xfrm>
            <a:off x="2931420" y="5118163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955548D-18DE-4E7A-9421-6BD4CE72EEB7}"/>
              </a:ext>
            </a:extLst>
          </p:cNvPr>
          <p:cNvSpPr/>
          <p:nvPr/>
        </p:nvSpPr>
        <p:spPr>
          <a:xfrm>
            <a:off x="5161663" y="3253170"/>
            <a:ext cx="1360170" cy="2360408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1359597" y="2165693"/>
                </a:moveTo>
                <a:lnTo>
                  <a:pt x="0" y="2165693"/>
                </a:ln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3866E49-D541-4769-9A5A-57F34D6ADCAB}"/>
              </a:ext>
            </a:extLst>
          </p:cNvPr>
          <p:cNvSpPr/>
          <p:nvPr/>
        </p:nvSpPr>
        <p:spPr>
          <a:xfrm>
            <a:off x="5161663" y="3253170"/>
            <a:ext cx="1360170" cy="2165985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0" y="2165693"/>
                </a:move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lnTo>
                  <a:pt x="0" y="2165693"/>
                </a:lnTo>
                <a:close/>
              </a:path>
            </a:pathLst>
          </a:custGeom>
          <a:ln w="9524">
            <a:solidFill>
              <a:srgbClr val="F2F2F2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4AAFB5E-5AEA-4561-8DAC-C070010DA1F6}"/>
              </a:ext>
            </a:extLst>
          </p:cNvPr>
          <p:cNvSpPr/>
          <p:nvPr/>
        </p:nvSpPr>
        <p:spPr>
          <a:xfrm>
            <a:off x="5441413" y="4000265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E2DE147-62C9-4DC3-90CB-0384CA3B9110}"/>
              </a:ext>
            </a:extLst>
          </p:cNvPr>
          <p:cNvSpPr/>
          <p:nvPr/>
        </p:nvSpPr>
        <p:spPr>
          <a:xfrm>
            <a:off x="5439112" y="4489539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D4351A1-77FF-4FBC-A473-EF828AEEC8E1}"/>
              </a:ext>
            </a:extLst>
          </p:cNvPr>
          <p:cNvSpPr/>
          <p:nvPr/>
        </p:nvSpPr>
        <p:spPr>
          <a:xfrm>
            <a:off x="5436887" y="4936538"/>
            <a:ext cx="291281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92F02BF-99B1-42A5-A616-A47DB5474801}"/>
              </a:ext>
            </a:extLst>
          </p:cNvPr>
          <p:cNvSpPr/>
          <p:nvPr/>
        </p:nvSpPr>
        <p:spPr>
          <a:xfrm>
            <a:off x="5917936" y="2186627"/>
            <a:ext cx="3639185" cy="342265"/>
          </a:xfrm>
          <a:custGeom>
            <a:avLst/>
            <a:gdLst/>
            <a:ahLst/>
            <a:cxnLst/>
            <a:rect l="l" t="t" r="r" b="b"/>
            <a:pathLst>
              <a:path w="3639184" h="342265">
                <a:moveTo>
                  <a:pt x="0" y="341999"/>
                </a:moveTo>
                <a:lnTo>
                  <a:pt x="0" y="208878"/>
                </a:lnTo>
                <a:lnTo>
                  <a:pt x="0" y="100169"/>
                </a:lnTo>
                <a:lnTo>
                  <a:pt x="0" y="26876"/>
                </a:lnTo>
                <a:lnTo>
                  <a:pt x="0" y="0"/>
                </a:lnTo>
                <a:lnTo>
                  <a:pt x="3638992" y="0"/>
                </a:lnTo>
                <a:lnTo>
                  <a:pt x="3638992" y="6632"/>
                </a:lnTo>
                <a:lnTo>
                  <a:pt x="3638992" y="288176"/>
                </a:lnTo>
                <a:lnTo>
                  <a:pt x="3638992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4E3722A7-AEFC-4EE1-9841-641158B5014A}"/>
              </a:ext>
            </a:extLst>
          </p:cNvPr>
          <p:cNvSpPr/>
          <p:nvPr/>
        </p:nvSpPr>
        <p:spPr>
          <a:xfrm>
            <a:off x="2417724" y="2192479"/>
            <a:ext cx="3425190" cy="342265"/>
          </a:xfrm>
          <a:custGeom>
            <a:avLst/>
            <a:gdLst/>
            <a:ahLst/>
            <a:cxnLst/>
            <a:rect l="l" t="t" r="r" b="b"/>
            <a:pathLst>
              <a:path w="3425190" h="342265">
                <a:moveTo>
                  <a:pt x="0" y="341999"/>
                </a:moveTo>
                <a:lnTo>
                  <a:pt x="0" y="208877"/>
                </a:lnTo>
                <a:lnTo>
                  <a:pt x="1" y="100168"/>
                </a:lnTo>
                <a:lnTo>
                  <a:pt x="2" y="26875"/>
                </a:lnTo>
                <a:lnTo>
                  <a:pt x="2" y="0"/>
                </a:lnTo>
                <a:lnTo>
                  <a:pt x="3424788" y="0"/>
                </a:lnTo>
                <a:lnTo>
                  <a:pt x="3424788" y="0"/>
                </a:lnTo>
                <a:lnTo>
                  <a:pt x="3424788" y="288175"/>
                </a:lnTo>
                <a:lnTo>
                  <a:pt x="3424788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EC0E5D9-B7F4-4A54-A64C-779C5CAA83F3}"/>
              </a:ext>
            </a:extLst>
          </p:cNvPr>
          <p:cNvSpPr txBox="1"/>
          <p:nvPr/>
        </p:nvSpPr>
        <p:spPr>
          <a:xfrm>
            <a:off x="3714303" y="1906323"/>
            <a:ext cx="4472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79165" algn="l"/>
              </a:tabLst>
            </a:pP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Developers	IT</a:t>
            </a:r>
            <a:r>
              <a:rPr sz="1200" b="1" spc="-70" dirty="0">
                <a:solidFill>
                  <a:srgbClr val="1AAAF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Operations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EC4896CC-154B-49F2-B48D-1BC08516452D}"/>
              </a:ext>
            </a:extLst>
          </p:cNvPr>
          <p:cNvSpPr/>
          <p:nvPr/>
        </p:nvSpPr>
        <p:spPr>
          <a:xfrm>
            <a:off x="3418604" y="3720279"/>
            <a:ext cx="421684" cy="302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DACB65D0-7E15-45EC-B39F-DA6B95929EFF}"/>
              </a:ext>
            </a:extLst>
          </p:cNvPr>
          <p:cNvSpPr/>
          <p:nvPr/>
        </p:nvSpPr>
        <p:spPr>
          <a:xfrm>
            <a:off x="3416329" y="4450727"/>
            <a:ext cx="1668959" cy="302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22317054-BAE5-4079-ACCD-65F18F9024C7}"/>
              </a:ext>
            </a:extLst>
          </p:cNvPr>
          <p:cNvSpPr/>
          <p:nvPr/>
        </p:nvSpPr>
        <p:spPr>
          <a:xfrm>
            <a:off x="3422199" y="5140476"/>
            <a:ext cx="421684" cy="302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FD7FC01-C266-4B0B-BE35-04DF6A8E0A7F}"/>
              </a:ext>
            </a:extLst>
          </p:cNvPr>
          <p:cNvSpPr/>
          <p:nvPr/>
        </p:nvSpPr>
        <p:spPr>
          <a:xfrm>
            <a:off x="4295115" y="4307265"/>
            <a:ext cx="291299" cy="322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A8D9429-B897-4283-B4D3-BE02288A72BD}"/>
              </a:ext>
            </a:extLst>
          </p:cNvPr>
          <p:cNvSpPr/>
          <p:nvPr/>
        </p:nvSpPr>
        <p:spPr>
          <a:xfrm>
            <a:off x="7537408" y="3709091"/>
            <a:ext cx="1972310" cy="757555"/>
          </a:xfrm>
          <a:custGeom>
            <a:avLst/>
            <a:gdLst/>
            <a:ahLst/>
            <a:cxnLst/>
            <a:rect l="l" t="t" r="r" b="b"/>
            <a:pathLst>
              <a:path w="1972309" h="757554">
                <a:moveTo>
                  <a:pt x="19721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72196" y="0"/>
                </a:lnTo>
                <a:lnTo>
                  <a:pt x="19721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EF90B329-CF35-479A-9219-E4D4F0357BEC}"/>
              </a:ext>
            </a:extLst>
          </p:cNvPr>
          <p:cNvSpPr/>
          <p:nvPr/>
        </p:nvSpPr>
        <p:spPr>
          <a:xfrm>
            <a:off x="7551208" y="5092188"/>
            <a:ext cx="1958975" cy="757555"/>
          </a:xfrm>
          <a:custGeom>
            <a:avLst/>
            <a:gdLst/>
            <a:ahLst/>
            <a:cxnLst/>
            <a:rect l="l" t="t" r="r" b="b"/>
            <a:pathLst>
              <a:path w="1958975" h="757554">
                <a:moveTo>
                  <a:pt x="19583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58396" y="0"/>
                </a:lnTo>
                <a:lnTo>
                  <a:pt x="19583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ADA93B33-8AA2-49B2-AEB2-13C322253365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317699" y="139774"/>
                </a:moveTo>
                <a:lnTo>
                  <a:pt x="0" y="139774"/>
                </a:lnTo>
                <a:lnTo>
                  <a:pt x="158849" y="0"/>
                </a:lnTo>
                <a:lnTo>
                  <a:pt x="317699" y="139774"/>
                </a:lnTo>
                <a:close/>
              </a:path>
              <a:path w="318134" h="483235">
                <a:moveTo>
                  <a:pt x="241499" y="343199"/>
                </a:moveTo>
                <a:lnTo>
                  <a:pt x="76224" y="343199"/>
                </a:lnTo>
                <a:lnTo>
                  <a:pt x="76224" y="139774"/>
                </a:lnTo>
                <a:lnTo>
                  <a:pt x="241499" y="139774"/>
                </a:lnTo>
                <a:lnTo>
                  <a:pt x="241499" y="343199"/>
                </a:lnTo>
                <a:close/>
              </a:path>
              <a:path w="318134" h="483235">
                <a:moveTo>
                  <a:pt x="158849" y="482999"/>
                </a:moveTo>
                <a:lnTo>
                  <a:pt x="0" y="343199"/>
                </a:lnTo>
                <a:lnTo>
                  <a:pt x="317699" y="343199"/>
                </a:lnTo>
                <a:lnTo>
                  <a:pt x="158849" y="4829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4E49821B-E033-4763-BCE5-B8B8E854463E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0" y="139774"/>
                </a:moveTo>
                <a:lnTo>
                  <a:pt x="158849" y="0"/>
                </a:lnTo>
                <a:lnTo>
                  <a:pt x="317699" y="139774"/>
                </a:lnTo>
                <a:lnTo>
                  <a:pt x="241499" y="139774"/>
                </a:lnTo>
                <a:lnTo>
                  <a:pt x="241499" y="343199"/>
                </a:lnTo>
                <a:lnTo>
                  <a:pt x="317699" y="343199"/>
                </a:lnTo>
                <a:lnTo>
                  <a:pt x="158849" y="482999"/>
                </a:lnTo>
                <a:lnTo>
                  <a:pt x="0" y="343199"/>
                </a:lnTo>
                <a:lnTo>
                  <a:pt x="76224" y="343199"/>
                </a:lnTo>
                <a:lnTo>
                  <a:pt x="76224" y="139774"/>
                </a:lnTo>
                <a:lnTo>
                  <a:pt x="0" y="139774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6572079-8678-4C10-A67F-AF08F5057596}"/>
              </a:ext>
            </a:extLst>
          </p:cNvPr>
          <p:cNvSpPr/>
          <p:nvPr/>
        </p:nvSpPr>
        <p:spPr>
          <a:xfrm>
            <a:off x="7331034" y="5268313"/>
            <a:ext cx="431399" cy="358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BBAD2215-60AF-4E66-8AB6-1F79202DAA24}"/>
              </a:ext>
            </a:extLst>
          </p:cNvPr>
          <p:cNvSpPr/>
          <p:nvPr/>
        </p:nvSpPr>
        <p:spPr>
          <a:xfrm>
            <a:off x="7288146" y="3924253"/>
            <a:ext cx="541023" cy="359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C5FDFDFA-0BBE-4F31-9FE4-237D721051A9}"/>
              </a:ext>
            </a:extLst>
          </p:cNvPr>
          <p:cNvSpPr/>
          <p:nvPr/>
        </p:nvSpPr>
        <p:spPr>
          <a:xfrm>
            <a:off x="5722087" y="4534615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C51C3799-A6BF-412F-9612-C04D8E78A6F6}"/>
              </a:ext>
            </a:extLst>
          </p:cNvPr>
          <p:cNvSpPr/>
          <p:nvPr/>
        </p:nvSpPr>
        <p:spPr>
          <a:xfrm>
            <a:off x="5719812" y="4988238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76E2DB8B-6764-43D1-9117-3E1D4D43236D}"/>
              </a:ext>
            </a:extLst>
          </p:cNvPr>
          <p:cNvSpPr/>
          <p:nvPr/>
        </p:nvSpPr>
        <p:spPr>
          <a:xfrm>
            <a:off x="5727962" y="4060090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B2BBC136-E168-4823-B69B-5F3437F689F8}"/>
              </a:ext>
            </a:extLst>
          </p:cNvPr>
          <p:cNvSpPr txBox="1"/>
          <p:nvPr/>
        </p:nvSpPr>
        <p:spPr>
          <a:xfrm>
            <a:off x="2486514" y="2542654"/>
            <a:ext cx="189547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Development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Environments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FC2488DB-84DB-49E3-92F5-C1F1F9D32AC3}"/>
              </a:ext>
            </a:extLst>
          </p:cNvPr>
          <p:cNvSpPr txBox="1"/>
          <p:nvPr/>
        </p:nvSpPr>
        <p:spPr>
          <a:xfrm>
            <a:off x="5084921" y="2537130"/>
            <a:ext cx="157226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lang="en-US" sz="1400" b="1" spc="-5" dirty="0">
                <a:latin typeface="Arial"/>
                <a:cs typeface="Arial"/>
              </a:rPr>
              <a:t>PUSH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Registry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7EA67C7-69CD-4898-8DB8-A5F48B2DBF00}"/>
              </a:ext>
            </a:extLst>
          </p:cNvPr>
          <p:cNvSpPr txBox="1"/>
          <p:nvPr/>
        </p:nvSpPr>
        <p:spPr>
          <a:xfrm>
            <a:off x="7657050" y="2537130"/>
            <a:ext cx="1665116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RUN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VM,ACI, Kubernetes,..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D2CC1B8-4FA4-4CFC-AC64-C5C7CEC34434}"/>
              </a:ext>
            </a:extLst>
          </p:cNvPr>
          <p:cNvSpPr/>
          <p:nvPr/>
        </p:nvSpPr>
        <p:spPr>
          <a:xfrm>
            <a:off x="7996207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57B9B791-C514-41E8-92FC-2889A55B68B3}"/>
              </a:ext>
            </a:extLst>
          </p:cNvPr>
          <p:cNvSpPr/>
          <p:nvPr/>
        </p:nvSpPr>
        <p:spPr>
          <a:xfrm>
            <a:off x="7967745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E3E421F6-C667-434C-8067-195724AE2E20}"/>
              </a:ext>
            </a:extLst>
          </p:cNvPr>
          <p:cNvSpPr/>
          <p:nvPr/>
        </p:nvSpPr>
        <p:spPr>
          <a:xfrm>
            <a:off x="8372394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97AC43F-DCB6-4684-92FF-EC2191C8D5BD}"/>
              </a:ext>
            </a:extLst>
          </p:cNvPr>
          <p:cNvSpPr/>
          <p:nvPr/>
        </p:nvSpPr>
        <p:spPr>
          <a:xfrm>
            <a:off x="8767406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2810C23B-DBB3-4E25-81FE-6A9BED2C386D}"/>
              </a:ext>
            </a:extLst>
          </p:cNvPr>
          <p:cNvSpPr/>
          <p:nvPr/>
        </p:nvSpPr>
        <p:spPr>
          <a:xfrm>
            <a:off x="8738943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1B2F3B6-773F-4D1F-8598-6CAB47EC6BC3}"/>
              </a:ext>
            </a:extLst>
          </p:cNvPr>
          <p:cNvSpPr/>
          <p:nvPr/>
        </p:nvSpPr>
        <p:spPr>
          <a:xfrm>
            <a:off x="9143592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8A6CFD4E-8407-49F0-B315-FFB5AE7F6BC4}"/>
              </a:ext>
            </a:extLst>
          </p:cNvPr>
          <p:cNvSpPr/>
          <p:nvPr/>
        </p:nvSpPr>
        <p:spPr>
          <a:xfrm>
            <a:off x="7997307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9FF0C4EB-3935-471F-9080-12B959FFDA2B}"/>
              </a:ext>
            </a:extLst>
          </p:cNvPr>
          <p:cNvSpPr/>
          <p:nvPr/>
        </p:nvSpPr>
        <p:spPr>
          <a:xfrm>
            <a:off x="7968870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8B4B9920-E7D7-4D66-BE04-0CDFFD481CBE}"/>
              </a:ext>
            </a:extLst>
          </p:cNvPr>
          <p:cNvSpPr/>
          <p:nvPr/>
        </p:nvSpPr>
        <p:spPr>
          <a:xfrm>
            <a:off x="8373494" y="5480975"/>
            <a:ext cx="178574" cy="1785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F15EA296-B19A-4CD0-A908-76EA8861E74A}"/>
              </a:ext>
            </a:extLst>
          </p:cNvPr>
          <p:cNvSpPr/>
          <p:nvPr/>
        </p:nvSpPr>
        <p:spPr>
          <a:xfrm>
            <a:off x="8768506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4FE8AABA-6F9C-4647-A136-D9F38588FB66}"/>
              </a:ext>
            </a:extLst>
          </p:cNvPr>
          <p:cNvSpPr/>
          <p:nvPr/>
        </p:nvSpPr>
        <p:spPr>
          <a:xfrm>
            <a:off x="8740068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55F48831-9E19-4BEC-8460-9C99C29B9414}"/>
              </a:ext>
            </a:extLst>
          </p:cNvPr>
          <p:cNvSpPr/>
          <p:nvPr/>
        </p:nvSpPr>
        <p:spPr>
          <a:xfrm>
            <a:off x="9144718" y="5480975"/>
            <a:ext cx="178549" cy="1785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5FA4C6F5-9D72-4A1E-A17A-9BF4098B181F}"/>
              </a:ext>
            </a:extLst>
          </p:cNvPr>
          <p:cNvSpPr/>
          <p:nvPr/>
        </p:nvSpPr>
        <p:spPr>
          <a:xfrm>
            <a:off x="5813462" y="2924020"/>
            <a:ext cx="549298" cy="4427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81F2E1A3-C131-411B-8245-39345F786D90}"/>
              </a:ext>
            </a:extLst>
          </p:cNvPr>
          <p:cNvSpPr/>
          <p:nvPr/>
        </p:nvSpPr>
        <p:spPr>
          <a:xfrm>
            <a:off x="8556382" y="2939468"/>
            <a:ext cx="568198" cy="5918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451E017B-DAA4-4F9C-9EB0-F974AD6D52D4}"/>
              </a:ext>
            </a:extLst>
          </p:cNvPr>
          <p:cNvSpPr/>
          <p:nvPr/>
        </p:nvSpPr>
        <p:spPr>
          <a:xfrm>
            <a:off x="8013732" y="3041505"/>
            <a:ext cx="485094" cy="3814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5F34361C-7AC7-48FB-BE44-E5E8CADBCB63}"/>
              </a:ext>
            </a:extLst>
          </p:cNvPr>
          <p:cNvSpPr/>
          <p:nvPr/>
        </p:nvSpPr>
        <p:spPr>
          <a:xfrm>
            <a:off x="5464687" y="3116937"/>
            <a:ext cx="205104" cy="137795"/>
          </a:xfrm>
          <a:custGeom>
            <a:avLst/>
            <a:gdLst/>
            <a:ahLst/>
            <a:cxnLst/>
            <a:rect l="l" t="t" r="r" b="b"/>
            <a:pathLst>
              <a:path w="205104" h="137794">
                <a:moveTo>
                  <a:pt x="0" y="0"/>
                </a:moveTo>
                <a:lnTo>
                  <a:pt x="204799" y="0"/>
                </a:lnTo>
                <a:lnTo>
                  <a:pt x="204799" y="137477"/>
                </a:lnTo>
                <a:lnTo>
                  <a:pt x="0" y="13747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62FB7ABD-31F7-43A4-B077-F7F085D1CCCD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39649" y="344714"/>
                </a:moveTo>
                <a:lnTo>
                  <a:pt x="4949" y="344714"/>
                </a:lnTo>
                <a:lnTo>
                  <a:pt x="0" y="338769"/>
                </a:lnTo>
                <a:lnTo>
                  <a:pt x="0" y="5939"/>
                </a:lnTo>
                <a:lnTo>
                  <a:pt x="4949" y="0"/>
                </a:lnTo>
                <a:lnTo>
                  <a:pt x="39649" y="0"/>
                </a:lnTo>
                <a:lnTo>
                  <a:pt x="44624" y="5939"/>
                </a:lnTo>
                <a:lnTo>
                  <a:pt x="44624" y="98062"/>
                </a:lnTo>
                <a:lnTo>
                  <a:pt x="290049" y="98062"/>
                </a:lnTo>
                <a:lnTo>
                  <a:pt x="290049" y="142639"/>
                </a:lnTo>
                <a:lnTo>
                  <a:pt x="44624" y="142639"/>
                </a:lnTo>
                <a:lnTo>
                  <a:pt x="44624" y="243674"/>
                </a:lnTo>
                <a:lnTo>
                  <a:pt x="290049" y="243674"/>
                </a:lnTo>
                <a:lnTo>
                  <a:pt x="290049" y="285279"/>
                </a:lnTo>
                <a:lnTo>
                  <a:pt x="44624" y="285279"/>
                </a:lnTo>
                <a:lnTo>
                  <a:pt x="44624" y="338769"/>
                </a:lnTo>
                <a:lnTo>
                  <a:pt x="39649" y="344714"/>
                </a:lnTo>
                <a:close/>
              </a:path>
              <a:path w="290195" h="344805">
                <a:moveTo>
                  <a:pt x="290049" y="98062"/>
                </a:moveTo>
                <a:lnTo>
                  <a:pt x="242949" y="98062"/>
                </a:lnTo>
                <a:lnTo>
                  <a:pt x="242949" y="5939"/>
                </a:lnTo>
                <a:lnTo>
                  <a:pt x="250374" y="0"/>
                </a:lnTo>
                <a:lnTo>
                  <a:pt x="285074" y="0"/>
                </a:lnTo>
                <a:lnTo>
                  <a:pt x="290049" y="5939"/>
                </a:lnTo>
                <a:lnTo>
                  <a:pt x="290049" y="98062"/>
                </a:lnTo>
                <a:close/>
              </a:path>
              <a:path w="290195" h="344805">
                <a:moveTo>
                  <a:pt x="290049" y="243674"/>
                </a:moveTo>
                <a:lnTo>
                  <a:pt x="242949" y="243674"/>
                </a:lnTo>
                <a:lnTo>
                  <a:pt x="242949" y="142639"/>
                </a:lnTo>
                <a:lnTo>
                  <a:pt x="290049" y="142639"/>
                </a:lnTo>
                <a:lnTo>
                  <a:pt x="290049" y="243674"/>
                </a:lnTo>
                <a:close/>
              </a:path>
              <a:path w="290195" h="344805">
                <a:moveTo>
                  <a:pt x="285074" y="344714"/>
                </a:moveTo>
                <a:lnTo>
                  <a:pt x="250374" y="344714"/>
                </a:lnTo>
                <a:lnTo>
                  <a:pt x="242949" y="338769"/>
                </a:lnTo>
                <a:lnTo>
                  <a:pt x="242949" y="285279"/>
                </a:lnTo>
                <a:lnTo>
                  <a:pt x="290049" y="285279"/>
                </a:lnTo>
                <a:lnTo>
                  <a:pt x="290049" y="338769"/>
                </a:lnTo>
                <a:lnTo>
                  <a:pt x="285074" y="344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4A247029-E376-4007-AC73-FD0099A35B63}"/>
              </a:ext>
            </a:extLst>
          </p:cNvPr>
          <p:cNvSpPr/>
          <p:nvPr/>
        </p:nvSpPr>
        <p:spPr>
          <a:xfrm>
            <a:off x="5460162" y="3164745"/>
            <a:ext cx="198755" cy="101600"/>
          </a:xfrm>
          <a:custGeom>
            <a:avLst/>
            <a:gdLst/>
            <a:ahLst/>
            <a:cxnLst/>
            <a:rect l="l" t="t" r="r" b="b"/>
            <a:pathLst>
              <a:path w="198754" h="101600">
                <a:moveTo>
                  <a:pt x="0" y="0"/>
                </a:moveTo>
                <a:lnTo>
                  <a:pt x="0" y="58410"/>
                </a:lnTo>
                <a:lnTo>
                  <a:pt x="0" y="88405"/>
                </a:lnTo>
                <a:lnTo>
                  <a:pt x="0" y="99456"/>
                </a:lnTo>
                <a:lnTo>
                  <a:pt x="0" y="101034"/>
                </a:lnTo>
                <a:lnTo>
                  <a:pt x="114656" y="101034"/>
                </a:lnTo>
                <a:lnTo>
                  <a:pt x="173534" y="101034"/>
                </a:lnTo>
                <a:lnTo>
                  <a:pt x="195225" y="101034"/>
                </a:lnTo>
                <a:lnTo>
                  <a:pt x="198324" y="101034"/>
                </a:lnTo>
                <a:lnTo>
                  <a:pt x="198324" y="42624"/>
                </a:lnTo>
                <a:lnTo>
                  <a:pt x="198324" y="12629"/>
                </a:lnTo>
                <a:lnTo>
                  <a:pt x="198324" y="1578"/>
                </a:lnTo>
                <a:lnTo>
                  <a:pt x="198324" y="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5DC11D7E-3DAF-4FA1-B155-79DC4C659FE9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44624" y="98062"/>
                </a:moveTo>
                <a:lnTo>
                  <a:pt x="44624" y="98062"/>
                </a:lnTo>
                <a:lnTo>
                  <a:pt x="44624" y="5939"/>
                </a:lnTo>
                <a:lnTo>
                  <a:pt x="39649" y="0"/>
                </a:lnTo>
                <a:lnTo>
                  <a:pt x="4949" y="0"/>
                </a:lnTo>
                <a:lnTo>
                  <a:pt x="0" y="5939"/>
                </a:lnTo>
                <a:lnTo>
                  <a:pt x="0" y="338769"/>
                </a:lnTo>
                <a:lnTo>
                  <a:pt x="4949" y="344714"/>
                </a:lnTo>
                <a:lnTo>
                  <a:pt x="32224" y="344714"/>
                </a:lnTo>
                <a:lnTo>
                  <a:pt x="39649" y="344714"/>
                </a:lnTo>
                <a:lnTo>
                  <a:pt x="44624" y="338769"/>
                </a:lnTo>
                <a:lnTo>
                  <a:pt x="44624" y="285279"/>
                </a:lnTo>
                <a:lnTo>
                  <a:pt x="159281" y="285279"/>
                </a:lnTo>
                <a:lnTo>
                  <a:pt x="218158" y="285279"/>
                </a:lnTo>
                <a:lnTo>
                  <a:pt x="239850" y="285279"/>
                </a:lnTo>
                <a:lnTo>
                  <a:pt x="242949" y="285279"/>
                </a:lnTo>
                <a:lnTo>
                  <a:pt x="242949" y="312767"/>
                </a:lnTo>
                <a:lnTo>
                  <a:pt x="242949" y="326883"/>
                </a:lnTo>
                <a:lnTo>
                  <a:pt x="242949" y="332083"/>
                </a:lnTo>
                <a:lnTo>
                  <a:pt x="242949" y="332826"/>
                </a:lnTo>
                <a:lnTo>
                  <a:pt x="242949" y="338769"/>
                </a:lnTo>
                <a:lnTo>
                  <a:pt x="250374" y="344714"/>
                </a:lnTo>
                <a:lnTo>
                  <a:pt x="277649" y="344714"/>
                </a:lnTo>
                <a:lnTo>
                  <a:pt x="285074" y="344714"/>
                </a:lnTo>
                <a:lnTo>
                  <a:pt x="290049" y="338769"/>
                </a:lnTo>
                <a:lnTo>
                  <a:pt x="290049" y="5939"/>
                </a:lnTo>
                <a:lnTo>
                  <a:pt x="285074" y="0"/>
                </a:lnTo>
                <a:lnTo>
                  <a:pt x="250374" y="0"/>
                </a:lnTo>
                <a:lnTo>
                  <a:pt x="242949" y="5939"/>
                </a:lnTo>
                <a:lnTo>
                  <a:pt x="242949" y="98062"/>
                </a:lnTo>
                <a:lnTo>
                  <a:pt x="44624" y="98062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DCC86C7E-9A30-48BB-9427-0A1E4410DD1D}"/>
              </a:ext>
            </a:extLst>
          </p:cNvPr>
          <p:cNvSpPr/>
          <p:nvPr/>
        </p:nvSpPr>
        <p:spPr>
          <a:xfrm>
            <a:off x="5464688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44849" y="76927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F677B607-3345-4F64-B555-73C587641671}"/>
              </a:ext>
            </a:extLst>
          </p:cNvPr>
          <p:cNvSpPr/>
          <p:nvPr/>
        </p:nvSpPr>
        <p:spPr>
          <a:xfrm>
            <a:off x="5464687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0" y="0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5917"/>
                </a:lnTo>
                <a:lnTo>
                  <a:pt x="44849" y="46970"/>
                </a:lnTo>
                <a:lnTo>
                  <a:pt x="44849" y="68051"/>
                </a:lnTo>
                <a:lnTo>
                  <a:pt x="44849" y="75817"/>
                </a:lnTo>
                <a:lnTo>
                  <a:pt x="44849" y="76927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C22B78AF-9456-49B1-B620-0F80D2156CE2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2959"/>
                </a:lnTo>
                <a:lnTo>
                  <a:pt x="2449" y="0"/>
                </a:lnTo>
                <a:lnTo>
                  <a:pt x="96124" y="0"/>
                </a:lnTo>
                <a:lnTo>
                  <a:pt x="0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0A6CE939-061C-48BA-8DC9-FD3A6F908725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76927"/>
                </a:lnTo>
                <a:lnTo>
                  <a:pt x="0" y="2959"/>
                </a:lnTo>
                <a:lnTo>
                  <a:pt x="2449" y="0"/>
                </a:lnTo>
                <a:lnTo>
                  <a:pt x="4924" y="0"/>
                </a:lnTo>
                <a:lnTo>
                  <a:pt x="57649" y="0"/>
                </a:lnTo>
                <a:lnTo>
                  <a:pt x="84724" y="0"/>
                </a:lnTo>
                <a:lnTo>
                  <a:pt x="94699" y="0"/>
                </a:lnTo>
                <a:lnTo>
                  <a:pt x="96124" y="0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1019672C-0CD2-47AE-A882-F55EDC5CE787}"/>
              </a:ext>
            </a:extLst>
          </p:cNvPr>
          <p:cNvSpPr/>
          <p:nvPr/>
        </p:nvSpPr>
        <p:spPr>
          <a:xfrm>
            <a:off x="550958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1A8EE7A7-17DF-4F8B-B145-E77AA9563778}"/>
              </a:ext>
            </a:extLst>
          </p:cNvPr>
          <p:cNvSpPr/>
          <p:nvPr/>
        </p:nvSpPr>
        <p:spPr>
          <a:xfrm>
            <a:off x="5558762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E04ABDEF-2720-4570-9259-407E3201013A}"/>
              </a:ext>
            </a:extLst>
          </p:cNvPr>
          <p:cNvSpPr/>
          <p:nvPr/>
        </p:nvSpPr>
        <p:spPr>
          <a:xfrm>
            <a:off x="560863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78B6654-8CAB-4550-9092-9B2434390E9C}"/>
              </a:ext>
            </a:extLst>
          </p:cNvPr>
          <p:cNvSpPr/>
          <p:nvPr/>
        </p:nvSpPr>
        <p:spPr>
          <a:xfrm>
            <a:off x="5608637" y="3040062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512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E0819C79-7D50-4BB8-851F-45FFBAA82CC6}"/>
              </a:ext>
            </a:extLst>
          </p:cNvPr>
          <p:cNvSpPr txBox="1">
            <a:spLocks noGrp="1"/>
          </p:cNvSpPr>
          <p:nvPr/>
        </p:nvSpPr>
        <p:spPr>
          <a:xfrm>
            <a:off x="1767845" y="5841064"/>
            <a:ext cx="192404" cy="16763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000" b="0" i="0" kern="1200">
                <a:solidFill>
                  <a:srgbClr val="1AAAF7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"/>
                </a:spcBef>
              </a:pPr>
              <a:t>10</a:t>
            </a:fld>
            <a:endParaRPr dirty="0"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AC1572FB-7DFE-4B7F-AA41-F4582A478D0F}"/>
              </a:ext>
            </a:extLst>
          </p:cNvPr>
          <p:cNvSpPr txBox="1"/>
          <p:nvPr/>
        </p:nvSpPr>
        <p:spPr>
          <a:xfrm>
            <a:off x="5055618" y="5402224"/>
            <a:ext cx="1572260" cy="19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Repositories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7" name="Slide Number Placeholder 3">
            <a:extLst>
              <a:ext uri="{FF2B5EF4-FFF2-40B4-BE49-F238E27FC236}">
                <a16:creationId xmlns:a16="http://schemas.microsoft.com/office/drawing/2014/main" id="{863DD3FD-61A8-40AD-8C74-37292A11EB5F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3746146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81A9-4DA4-4977-9500-C0349161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Vocabulary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5A71-7FA9-410F-BD1C-AFCBFA66E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917" y="1744662"/>
            <a:ext cx="11888787" cy="5274777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Image</a:t>
            </a:r>
          </a:p>
          <a:p>
            <a:pPr marL="241300" lvl="1">
              <a:lnSpc>
                <a:spcPct val="100000"/>
              </a:lnSpc>
              <a:spcBef>
                <a:spcPts val="640"/>
              </a:spcBef>
            </a:pPr>
            <a:r>
              <a:rPr lang="en-GB" sz="1800" spc="-5" dirty="0">
                <a:latin typeface="Arial"/>
                <a:cs typeface="Arial"/>
              </a:rPr>
              <a:t>The basis of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Docker </a:t>
            </a:r>
            <a:r>
              <a:rPr lang="en-GB" sz="1800" dirty="0">
                <a:latin typeface="Arial"/>
                <a:cs typeface="Arial"/>
              </a:rPr>
              <a:t>container. </a:t>
            </a:r>
            <a:r>
              <a:rPr lang="en-GB" sz="1800" spc="-5" dirty="0">
                <a:latin typeface="Arial"/>
                <a:cs typeface="Arial"/>
              </a:rPr>
              <a:t>Represents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full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application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Container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The </a:t>
            </a:r>
            <a:r>
              <a:rPr lang="en-GB" sz="1800" dirty="0">
                <a:latin typeface="Arial"/>
                <a:cs typeface="Arial"/>
              </a:rPr>
              <a:t>standard </a:t>
            </a:r>
            <a:r>
              <a:rPr lang="en-GB" sz="1800" spc="-5" dirty="0">
                <a:latin typeface="Arial"/>
                <a:cs typeface="Arial"/>
              </a:rPr>
              <a:t>unit in which the application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resides and</a:t>
            </a:r>
            <a:r>
              <a:rPr lang="en-GB" sz="1800" spc="-7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executes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Engine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Creates, </a:t>
            </a:r>
            <a:r>
              <a:rPr lang="en-GB" sz="1800" dirty="0">
                <a:latin typeface="Arial"/>
                <a:cs typeface="Arial"/>
              </a:rPr>
              <a:t>ships </a:t>
            </a:r>
            <a:r>
              <a:rPr lang="en-GB" sz="1800" spc="-5" dirty="0">
                <a:latin typeface="Arial"/>
                <a:cs typeface="Arial"/>
              </a:rPr>
              <a:t>and runs Docker </a:t>
            </a:r>
            <a:r>
              <a:rPr lang="en-GB" sz="1800" dirty="0">
                <a:latin typeface="Arial"/>
                <a:cs typeface="Arial"/>
              </a:rPr>
              <a:t>containers </a:t>
            </a:r>
            <a:r>
              <a:rPr lang="en-GB" sz="1800" spc="-5" dirty="0">
                <a:latin typeface="Arial"/>
                <a:cs typeface="Arial"/>
              </a:rPr>
              <a:t>deployable on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physical or  </a:t>
            </a:r>
            <a:r>
              <a:rPr lang="en-GB" sz="1800" dirty="0">
                <a:latin typeface="Arial"/>
                <a:cs typeface="Arial"/>
              </a:rPr>
              <a:t>virtual, </a:t>
            </a:r>
            <a:r>
              <a:rPr lang="en-GB" sz="1800" spc="-5" dirty="0">
                <a:latin typeface="Arial"/>
                <a:cs typeface="Arial"/>
              </a:rPr>
              <a:t>host locally, in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 err="1">
                <a:latin typeface="Arial"/>
                <a:cs typeface="Arial"/>
              </a:rPr>
              <a:t>datacenter</a:t>
            </a:r>
            <a:r>
              <a:rPr lang="en-GB" sz="1800" spc="-5" dirty="0">
                <a:latin typeface="Arial"/>
                <a:cs typeface="Arial"/>
              </a:rPr>
              <a:t> or </a:t>
            </a:r>
            <a:r>
              <a:rPr lang="en-GB" sz="1800" dirty="0">
                <a:latin typeface="Arial"/>
                <a:cs typeface="Arial"/>
              </a:rPr>
              <a:t>cloud service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provider</a:t>
            </a:r>
            <a:endParaRPr lang="en-GB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Registry Service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Cloud or </a:t>
            </a:r>
            <a:r>
              <a:rPr lang="en-GB" sz="1800" dirty="0">
                <a:latin typeface="Arial"/>
                <a:cs typeface="Arial"/>
              </a:rPr>
              <a:t>server </a:t>
            </a:r>
            <a:r>
              <a:rPr lang="en-GB" sz="1800" spc="-5" dirty="0">
                <a:latin typeface="Arial"/>
                <a:cs typeface="Arial"/>
              </a:rPr>
              <a:t>based </a:t>
            </a:r>
            <a:r>
              <a:rPr lang="en-GB" sz="1800" dirty="0">
                <a:latin typeface="Arial"/>
                <a:cs typeface="Arial"/>
              </a:rPr>
              <a:t>storage </a:t>
            </a:r>
            <a:r>
              <a:rPr lang="en-GB" sz="1800" spc="-5" dirty="0">
                <a:latin typeface="Arial"/>
                <a:cs typeface="Arial"/>
              </a:rPr>
              <a:t>and distribution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for </a:t>
            </a:r>
            <a:r>
              <a:rPr lang="en-GB" sz="1800" dirty="0">
                <a:latin typeface="Arial"/>
                <a:cs typeface="Arial"/>
              </a:rPr>
              <a:t>your</a:t>
            </a:r>
            <a:r>
              <a:rPr lang="en-GB" sz="1800" spc="-80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images</a:t>
            </a:r>
            <a:endParaRPr lang="en-GB" sz="1800" dirty="0">
              <a:latin typeface="Arial"/>
              <a:cs typeface="Arial"/>
            </a:endParaRP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Docker Hub(Public), Docker Trusted Registry(Private),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Azure Container Instances (public or 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On-Prem (your own)</a:t>
            </a:r>
          </a:p>
          <a:p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586C5-663A-4127-A384-C6B51E2828DC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533808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14C1-21C3-4D29-ACEE-5FF433C8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84634-AABA-4DF8-9FDC-F19D0276B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87462"/>
            <a:ext cx="11888787" cy="5510226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pull</a:t>
            </a:r>
            <a:r>
              <a:rPr lang="en-US" sz="1600" spc="-2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20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ls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run –d –p 5000:5000 –-name node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ps</a:t>
            </a: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stop node(or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rm node 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rmi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(or &lt;image</a:t>
            </a:r>
            <a:r>
              <a:rPr lang="en-US" sz="1600" spc="-3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build –t node:2.0</a:t>
            </a:r>
            <a:r>
              <a:rPr lang="en-US" sz="1600" spc="-9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push</a:t>
            </a:r>
            <a:r>
              <a:rPr lang="en-US" sz="1600" spc="-9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node:2.0</a:t>
            </a:r>
          </a:p>
          <a:p>
            <a:pPr marL="12700">
              <a:lnSpc>
                <a:spcPct val="100000"/>
              </a:lnSpc>
            </a:pP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docker --help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endParaRPr lang="en-DE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68425-E763-486E-9616-B33893424717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2562203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69A0-BE84-4DDA-BE7A-9718C1B8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Compose, Microservices</a:t>
            </a:r>
            <a:endParaRPr lang="en-DE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E2478F7-1221-4B96-8733-E785DD1DBB9B}"/>
              </a:ext>
            </a:extLst>
          </p:cNvPr>
          <p:cNvSpPr/>
          <p:nvPr/>
        </p:nvSpPr>
        <p:spPr>
          <a:xfrm>
            <a:off x="6817198" y="4801992"/>
            <a:ext cx="2990044" cy="58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92FB167-A2F7-44FF-A97A-585AFF7E9877}"/>
              </a:ext>
            </a:extLst>
          </p:cNvPr>
          <p:cNvSpPr/>
          <p:nvPr/>
        </p:nvSpPr>
        <p:spPr>
          <a:xfrm>
            <a:off x="6861948" y="4823747"/>
            <a:ext cx="2900680" cy="492125"/>
          </a:xfrm>
          <a:custGeom>
            <a:avLst/>
            <a:gdLst/>
            <a:ahLst/>
            <a:cxnLst/>
            <a:rect l="l" t="t" r="r" b="b"/>
            <a:pathLst>
              <a:path w="2900679" h="492125">
                <a:moveTo>
                  <a:pt x="0" y="82024"/>
                </a:moveTo>
                <a:lnTo>
                  <a:pt x="6446" y="50097"/>
                </a:lnTo>
                <a:lnTo>
                  <a:pt x="24024" y="24024"/>
                </a:lnTo>
                <a:lnTo>
                  <a:pt x="50097" y="6446"/>
                </a:lnTo>
                <a:lnTo>
                  <a:pt x="82024" y="0"/>
                </a:lnTo>
                <a:lnTo>
                  <a:pt x="2818494" y="0"/>
                </a:lnTo>
                <a:lnTo>
                  <a:pt x="2864007" y="13784"/>
                </a:lnTo>
                <a:lnTo>
                  <a:pt x="2894281" y="50634"/>
                </a:lnTo>
                <a:lnTo>
                  <a:pt x="2900519" y="82024"/>
                </a:lnTo>
                <a:lnTo>
                  <a:pt x="2900519" y="410099"/>
                </a:lnTo>
                <a:lnTo>
                  <a:pt x="2894073" y="442022"/>
                </a:lnTo>
                <a:lnTo>
                  <a:pt x="2876494" y="468086"/>
                </a:lnTo>
                <a:lnTo>
                  <a:pt x="2850421" y="485656"/>
                </a:lnTo>
                <a:lnTo>
                  <a:pt x="2818494" y="492099"/>
                </a:lnTo>
                <a:lnTo>
                  <a:pt x="82024" y="492099"/>
                </a:lnTo>
                <a:lnTo>
                  <a:pt x="50097" y="485656"/>
                </a:lnTo>
                <a:lnTo>
                  <a:pt x="24024" y="468086"/>
                </a:lnTo>
                <a:lnTo>
                  <a:pt x="6446" y="442022"/>
                </a:lnTo>
                <a:lnTo>
                  <a:pt x="0" y="410099"/>
                </a:lnTo>
                <a:lnTo>
                  <a:pt x="0" y="82024"/>
                </a:lnTo>
                <a:close/>
              </a:path>
            </a:pathLst>
          </a:custGeom>
          <a:ln w="9524">
            <a:solidFill>
              <a:srgbClr val="008C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D64A5C6-77A4-44BD-983F-5367D3DE9DF1}"/>
              </a:ext>
            </a:extLst>
          </p:cNvPr>
          <p:cNvSpPr txBox="1"/>
          <p:nvPr/>
        </p:nvSpPr>
        <p:spPr>
          <a:xfrm>
            <a:off x="1790470" y="1884994"/>
            <a:ext cx="3761740" cy="9779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Build and run one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at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a</a:t>
            </a:r>
            <a:r>
              <a:rPr sz="1400" spc="-4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Manually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connect containers</a:t>
            </a:r>
            <a:r>
              <a:rPr sz="1400" spc="-3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together</a:t>
            </a:r>
            <a:endParaRPr sz="1400">
              <a:latin typeface="Arial"/>
              <a:cs typeface="Arial"/>
            </a:endParaRPr>
          </a:p>
          <a:p>
            <a:pPr marL="271145" marR="5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Must be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careful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with dependencies and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start 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up</a:t>
            </a:r>
            <a:r>
              <a:rPr sz="1400" spc="-1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591C2F5D-C3C5-4F0E-B824-C4FFDBFDB3EA}"/>
              </a:ext>
            </a:extLst>
          </p:cNvPr>
          <p:cNvSpPr/>
          <p:nvPr/>
        </p:nvSpPr>
        <p:spPr>
          <a:xfrm>
            <a:off x="2280427" y="3554525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70F5FFE-9070-4F4F-8AA2-10A6786C6CCA}"/>
              </a:ext>
            </a:extLst>
          </p:cNvPr>
          <p:cNvSpPr txBox="1"/>
          <p:nvPr/>
        </p:nvSpPr>
        <p:spPr>
          <a:xfrm>
            <a:off x="6218237" y="1973262"/>
            <a:ext cx="3909695" cy="12160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Define multi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 in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compose.yml</a:t>
            </a:r>
            <a:r>
              <a:rPr sz="1400" spc="-8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Single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command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 deploy entire</a:t>
            </a:r>
            <a:r>
              <a:rPr sz="1400" spc="-3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Handles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</a:t>
            </a:r>
            <a:r>
              <a:rPr sz="1400" spc="-1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dependencies</a:t>
            </a:r>
            <a:endParaRPr sz="1400">
              <a:latin typeface="Arial"/>
              <a:cs typeface="Arial"/>
            </a:endParaRPr>
          </a:p>
          <a:p>
            <a:pPr marL="271145" marR="513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Works with Docker Swarm, Networking,  Volumes, Universal Control</a:t>
            </a:r>
            <a:r>
              <a:rPr sz="1400" spc="-2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C3E917C-EA3E-4139-B063-F65EC65342D2}"/>
              </a:ext>
            </a:extLst>
          </p:cNvPr>
          <p:cNvSpPr/>
          <p:nvPr/>
        </p:nvSpPr>
        <p:spPr>
          <a:xfrm>
            <a:off x="7343347" y="3701300"/>
            <a:ext cx="794628" cy="10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4ACCEA7-75AB-4DFF-BAB8-345A6B49EEF6}"/>
              </a:ext>
            </a:extLst>
          </p:cNvPr>
          <p:cNvSpPr/>
          <p:nvPr/>
        </p:nvSpPr>
        <p:spPr>
          <a:xfrm>
            <a:off x="7396046" y="3733999"/>
            <a:ext cx="602615" cy="0"/>
          </a:xfrm>
          <a:custGeom>
            <a:avLst/>
            <a:gdLst/>
            <a:ahLst/>
            <a:cxnLst/>
            <a:rect l="l" t="t" r="r" b="b"/>
            <a:pathLst>
              <a:path w="602615">
                <a:moveTo>
                  <a:pt x="0" y="0"/>
                </a:moveTo>
                <a:lnTo>
                  <a:pt x="602173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C9A09D7-A638-4C9D-A949-023ED35B5083}"/>
              </a:ext>
            </a:extLst>
          </p:cNvPr>
          <p:cNvSpPr/>
          <p:nvPr/>
        </p:nvSpPr>
        <p:spPr>
          <a:xfrm>
            <a:off x="7956970" y="3692725"/>
            <a:ext cx="103874" cy="82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85B85C8-FEA6-4D55-AF19-D649C354EC9B}"/>
              </a:ext>
            </a:extLst>
          </p:cNvPr>
          <p:cNvSpPr/>
          <p:nvPr/>
        </p:nvSpPr>
        <p:spPr>
          <a:xfrm>
            <a:off x="6826073" y="3531250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CC7EC324-5583-4411-8D71-CAE3BDFA5E5E}"/>
              </a:ext>
            </a:extLst>
          </p:cNvPr>
          <p:cNvSpPr/>
          <p:nvPr/>
        </p:nvSpPr>
        <p:spPr>
          <a:xfrm>
            <a:off x="3654078" y="4059511"/>
            <a:ext cx="282951" cy="2854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28D9218A-32F4-43A3-B3AF-417D61365C82}"/>
              </a:ext>
            </a:extLst>
          </p:cNvPr>
          <p:cNvSpPr/>
          <p:nvPr/>
        </p:nvSpPr>
        <p:spPr>
          <a:xfrm>
            <a:off x="3658534" y="3642411"/>
            <a:ext cx="278356" cy="2854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46CA2B2E-9931-4958-8D62-462455C3863D}"/>
              </a:ext>
            </a:extLst>
          </p:cNvPr>
          <p:cNvSpPr/>
          <p:nvPr/>
        </p:nvSpPr>
        <p:spPr>
          <a:xfrm>
            <a:off x="3658534" y="3164908"/>
            <a:ext cx="278356" cy="285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EFFC628-F2B5-4918-B724-78B29195EA19}"/>
              </a:ext>
            </a:extLst>
          </p:cNvPr>
          <p:cNvSpPr/>
          <p:nvPr/>
        </p:nvSpPr>
        <p:spPr>
          <a:xfrm>
            <a:off x="6374124" y="3496275"/>
            <a:ext cx="487823" cy="4878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B0A183E5-5C9D-445F-8490-BA38800D50F6}"/>
              </a:ext>
            </a:extLst>
          </p:cNvPr>
          <p:cNvSpPr/>
          <p:nvPr/>
        </p:nvSpPr>
        <p:spPr>
          <a:xfrm>
            <a:off x="2832626" y="3743500"/>
            <a:ext cx="878608" cy="105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210C737E-4D41-46B7-A509-2BB5AF3E3AD7}"/>
              </a:ext>
            </a:extLst>
          </p:cNvPr>
          <p:cNvSpPr/>
          <p:nvPr/>
        </p:nvSpPr>
        <p:spPr>
          <a:xfrm>
            <a:off x="2885326" y="3776200"/>
            <a:ext cx="686435" cy="0"/>
          </a:xfrm>
          <a:custGeom>
            <a:avLst/>
            <a:gdLst/>
            <a:ahLst/>
            <a:cxnLst/>
            <a:rect l="l" t="t" r="r" b="b"/>
            <a:pathLst>
              <a:path w="686435">
                <a:moveTo>
                  <a:pt x="0" y="0"/>
                </a:moveTo>
                <a:lnTo>
                  <a:pt x="68615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80C887D-5385-4D24-9D3A-FE327DB8DD15}"/>
              </a:ext>
            </a:extLst>
          </p:cNvPr>
          <p:cNvSpPr/>
          <p:nvPr/>
        </p:nvSpPr>
        <p:spPr>
          <a:xfrm>
            <a:off x="3530222" y="3734925"/>
            <a:ext cx="103879" cy="825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7370252-E8F5-4E95-836A-2C81CB6896D9}"/>
              </a:ext>
            </a:extLst>
          </p:cNvPr>
          <p:cNvSpPr/>
          <p:nvPr/>
        </p:nvSpPr>
        <p:spPr>
          <a:xfrm>
            <a:off x="2832736" y="3266001"/>
            <a:ext cx="878498" cy="580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7654E14A-E399-4D73-92CF-76EDE6716395}"/>
              </a:ext>
            </a:extLst>
          </p:cNvPr>
          <p:cNvSpPr/>
          <p:nvPr/>
        </p:nvSpPr>
        <p:spPr>
          <a:xfrm>
            <a:off x="2885435" y="3344275"/>
            <a:ext cx="699135" cy="429895"/>
          </a:xfrm>
          <a:custGeom>
            <a:avLst/>
            <a:gdLst/>
            <a:ahLst/>
            <a:cxnLst/>
            <a:rect l="l" t="t" r="r" b="b"/>
            <a:pathLst>
              <a:path w="699135" h="429895">
                <a:moveTo>
                  <a:pt x="0" y="429624"/>
                </a:moveTo>
                <a:lnTo>
                  <a:pt x="69893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1EC71DB-D6C3-44D5-9F05-7DCA96E74A2B}"/>
              </a:ext>
            </a:extLst>
          </p:cNvPr>
          <p:cNvSpPr/>
          <p:nvPr/>
        </p:nvSpPr>
        <p:spPr>
          <a:xfrm>
            <a:off x="3532382" y="3305425"/>
            <a:ext cx="107217" cy="908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C1A68EFE-F046-4122-BDB5-088646D9BA71}"/>
              </a:ext>
            </a:extLst>
          </p:cNvPr>
          <p:cNvSpPr/>
          <p:nvPr/>
        </p:nvSpPr>
        <p:spPr>
          <a:xfrm>
            <a:off x="2832706" y="3741200"/>
            <a:ext cx="844598" cy="5247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96AA6747-0A65-49FE-A68C-A3CF5DE969F6}"/>
              </a:ext>
            </a:extLst>
          </p:cNvPr>
          <p:cNvSpPr/>
          <p:nvPr/>
        </p:nvSpPr>
        <p:spPr>
          <a:xfrm>
            <a:off x="2885405" y="3773900"/>
            <a:ext cx="663575" cy="376555"/>
          </a:xfrm>
          <a:custGeom>
            <a:avLst/>
            <a:gdLst/>
            <a:ahLst/>
            <a:cxnLst/>
            <a:rect l="l" t="t" r="r" b="b"/>
            <a:pathLst>
              <a:path w="663575" h="376554">
                <a:moveTo>
                  <a:pt x="0" y="0"/>
                </a:moveTo>
                <a:lnTo>
                  <a:pt x="663488" y="376449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172A4402-3111-471A-8A0C-1DC54E7AB22B}"/>
              </a:ext>
            </a:extLst>
          </p:cNvPr>
          <p:cNvSpPr/>
          <p:nvPr/>
        </p:nvSpPr>
        <p:spPr>
          <a:xfrm>
            <a:off x="3497254" y="4098699"/>
            <a:ext cx="107754" cy="889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657B6A34-AF53-4B67-8940-669F04DAB6F9}"/>
              </a:ext>
            </a:extLst>
          </p:cNvPr>
          <p:cNvSpPr/>
          <p:nvPr/>
        </p:nvSpPr>
        <p:spPr>
          <a:xfrm>
            <a:off x="6885248" y="3896550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2855469" y="917723"/>
                </a:moveTo>
                <a:lnTo>
                  <a:pt x="0" y="917723"/>
                </a:lnTo>
                <a:lnTo>
                  <a:pt x="1427722" y="0"/>
                </a:lnTo>
                <a:lnTo>
                  <a:pt x="2855469" y="917723"/>
                </a:lnTo>
                <a:close/>
              </a:path>
            </a:pathLst>
          </a:custGeom>
          <a:solidFill>
            <a:srgbClr val="E1EBED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22B109A9-ED34-41BE-94DB-4FA834F01F9C}"/>
              </a:ext>
            </a:extLst>
          </p:cNvPr>
          <p:cNvSpPr/>
          <p:nvPr/>
        </p:nvSpPr>
        <p:spPr>
          <a:xfrm>
            <a:off x="6885247" y="3896549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0" y="917723"/>
                </a:moveTo>
                <a:lnTo>
                  <a:pt x="1427722" y="0"/>
                </a:lnTo>
                <a:lnTo>
                  <a:pt x="2855469" y="917723"/>
                </a:lnTo>
                <a:lnTo>
                  <a:pt x="0" y="917723"/>
                </a:lnTo>
                <a:close/>
              </a:path>
            </a:pathLst>
          </a:custGeom>
          <a:ln w="9524">
            <a:solidFill>
              <a:srgbClr val="E1EBED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AB25DF64-01BA-49A8-ACCF-1A78E0191015}"/>
              </a:ext>
            </a:extLst>
          </p:cNvPr>
          <p:cNvSpPr/>
          <p:nvPr/>
        </p:nvSpPr>
        <p:spPr>
          <a:xfrm>
            <a:off x="8019546" y="4778848"/>
            <a:ext cx="640978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770D46E2-2B4C-4D02-BBD2-0440DDEEC58E}"/>
              </a:ext>
            </a:extLst>
          </p:cNvPr>
          <p:cNvSpPr/>
          <p:nvPr/>
        </p:nvSpPr>
        <p:spPr>
          <a:xfrm>
            <a:off x="6909347" y="47832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3F9E3C6D-5BB5-4195-B342-C7DD53C4323C}"/>
              </a:ext>
            </a:extLst>
          </p:cNvPr>
          <p:cNvSpPr/>
          <p:nvPr/>
        </p:nvSpPr>
        <p:spPr>
          <a:xfrm>
            <a:off x="7482246" y="47876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22525363-57DD-4EAC-BA35-0C5B299B7288}"/>
              </a:ext>
            </a:extLst>
          </p:cNvPr>
          <p:cNvSpPr/>
          <p:nvPr/>
        </p:nvSpPr>
        <p:spPr>
          <a:xfrm>
            <a:off x="8558994" y="4782068"/>
            <a:ext cx="640973" cy="5974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748B183E-1B5A-41BE-A76E-59EAC002B4B5}"/>
              </a:ext>
            </a:extLst>
          </p:cNvPr>
          <p:cNvSpPr/>
          <p:nvPr/>
        </p:nvSpPr>
        <p:spPr>
          <a:xfrm>
            <a:off x="9099743" y="4776473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EE3114D-4698-415C-806C-EEF45F047514}"/>
              </a:ext>
            </a:extLst>
          </p:cNvPr>
          <p:cNvSpPr/>
          <p:nvPr/>
        </p:nvSpPr>
        <p:spPr>
          <a:xfrm>
            <a:off x="8037045" y="3415000"/>
            <a:ext cx="556848" cy="5553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5C17D99-F50D-46CC-AAC5-F02C30E93C36}"/>
              </a:ext>
            </a:extLst>
          </p:cNvPr>
          <p:cNvSpPr/>
          <p:nvPr/>
        </p:nvSpPr>
        <p:spPr>
          <a:xfrm>
            <a:off x="7435296" y="4350023"/>
            <a:ext cx="1735455" cy="351790"/>
          </a:xfrm>
          <a:custGeom>
            <a:avLst/>
            <a:gdLst/>
            <a:ahLst/>
            <a:cxnLst/>
            <a:rect l="l" t="t" r="r" b="b"/>
            <a:pathLst>
              <a:path w="1735454" h="351789">
                <a:moveTo>
                  <a:pt x="0" y="175799"/>
                </a:moveTo>
                <a:lnTo>
                  <a:pt x="3184" y="160629"/>
                </a:lnTo>
                <a:lnTo>
                  <a:pt x="12562" y="145818"/>
                </a:lnTo>
                <a:lnTo>
                  <a:pt x="48862" y="117482"/>
                </a:lnTo>
                <a:lnTo>
                  <a:pt x="106815" y="91213"/>
                </a:lnTo>
                <a:lnTo>
                  <a:pt x="143260" y="78986"/>
                </a:lnTo>
                <a:lnTo>
                  <a:pt x="184338" y="67434"/>
                </a:lnTo>
                <a:lnTo>
                  <a:pt x="229788" y="56610"/>
                </a:lnTo>
                <a:lnTo>
                  <a:pt x="279349" y="46566"/>
                </a:lnTo>
                <a:lnTo>
                  <a:pt x="332761" y="37355"/>
                </a:lnTo>
                <a:lnTo>
                  <a:pt x="389764" y="29031"/>
                </a:lnTo>
                <a:lnTo>
                  <a:pt x="450097" y="21645"/>
                </a:lnTo>
                <a:lnTo>
                  <a:pt x="513500" y="15251"/>
                </a:lnTo>
                <a:lnTo>
                  <a:pt x="579712" y="9901"/>
                </a:lnTo>
                <a:lnTo>
                  <a:pt x="648473" y="5648"/>
                </a:lnTo>
                <a:lnTo>
                  <a:pt x="719523" y="2545"/>
                </a:lnTo>
                <a:lnTo>
                  <a:pt x="792602" y="645"/>
                </a:lnTo>
                <a:lnTo>
                  <a:pt x="867448" y="0"/>
                </a:lnTo>
                <a:lnTo>
                  <a:pt x="942294" y="645"/>
                </a:lnTo>
                <a:lnTo>
                  <a:pt x="1015372" y="2545"/>
                </a:lnTo>
                <a:lnTo>
                  <a:pt x="1086422" y="5648"/>
                </a:lnTo>
                <a:lnTo>
                  <a:pt x="1155183" y="9901"/>
                </a:lnTo>
                <a:lnTo>
                  <a:pt x="1221396" y="15251"/>
                </a:lnTo>
                <a:lnTo>
                  <a:pt x="1284799" y="21645"/>
                </a:lnTo>
                <a:lnTo>
                  <a:pt x="1345132" y="29031"/>
                </a:lnTo>
                <a:lnTo>
                  <a:pt x="1402134" y="37355"/>
                </a:lnTo>
                <a:lnTo>
                  <a:pt x="1455546" y="46566"/>
                </a:lnTo>
                <a:lnTo>
                  <a:pt x="1505108" y="56610"/>
                </a:lnTo>
                <a:lnTo>
                  <a:pt x="1550557" y="67434"/>
                </a:lnTo>
                <a:lnTo>
                  <a:pt x="1591635" y="78986"/>
                </a:lnTo>
                <a:lnTo>
                  <a:pt x="1628081" y="91213"/>
                </a:lnTo>
                <a:lnTo>
                  <a:pt x="1686034" y="117482"/>
                </a:lnTo>
                <a:lnTo>
                  <a:pt x="1722333" y="145818"/>
                </a:lnTo>
                <a:lnTo>
                  <a:pt x="1734896" y="175799"/>
                </a:lnTo>
                <a:lnTo>
                  <a:pt x="1707020" y="220172"/>
                </a:lnTo>
                <a:lnTo>
                  <a:pt x="1659634" y="247525"/>
                </a:lnTo>
                <a:lnTo>
                  <a:pt x="1591635" y="272601"/>
                </a:lnTo>
                <a:lnTo>
                  <a:pt x="1550557" y="284154"/>
                </a:lnTo>
                <a:lnTo>
                  <a:pt x="1505108" y="294979"/>
                </a:lnTo>
                <a:lnTo>
                  <a:pt x="1455546" y="305024"/>
                </a:lnTo>
                <a:lnTo>
                  <a:pt x="1402134" y="314235"/>
                </a:lnTo>
                <a:lnTo>
                  <a:pt x="1345132" y="322561"/>
                </a:lnTo>
                <a:lnTo>
                  <a:pt x="1284799" y="329948"/>
                </a:lnTo>
                <a:lnTo>
                  <a:pt x="1221396" y="336344"/>
                </a:lnTo>
                <a:lnTo>
                  <a:pt x="1155183" y="341695"/>
                </a:lnTo>
                <a:lnTo>
                  <a:pt x="1086422" y="345948"/>
                </a:lnTo>
                <a:lnTo>
                  <a:pt x="1015372" y="349052"/>
                </a:lnTo>
                <a:lnTo>
                  <a:pt x="942294" y="350953"/>
                </a:lnTo>
                <a:lnTo>
                  <a:pt x="867448" y="351599"/>
                </a:lnTo>
                <a:lnTo>
                  <a:pt x="792602" y="350953"/>
                </a:lnTo>
                <a:lnTo>
                  <a:pt x="719523" y="349052"/>
                </a:lnTo>
                <a:lnTo>
                  <a:pt x="648473" y="345948"/>
                </a:lnTo>
                <a:lnTo>
                  <a:pt x="579712" y="341695"/>
                </a:lnTo>
                <a:lnTo>
                  <a:pt x="513500" y="336344"/>
                </a:lnTo>
                <a:lnTo>
                  <a:pt x="450097" y="329948"/>
                </a:lnTo>
                <a:lnTo>
                  <a:pt x="389764" y="322561"/>
                </a:lnTo>
                <a:lnTo>
                  <a:pt x="332761" y="314235"/>
                </a:lnTo>
                <a:lnTo>
                  <a:pt x="279349" y="305024"/>
                </a:lnTo>
                <a:lnTo>
                  <a:pt x="229788" y="294979"/>
                </a:lnTo>
                <a:lnTo>
                  <a:pt x="184338" y="284154"/>
                </a:lnTo>
                <a:lnTo>
                  <a:pt x="143260" y="272601"/>
                </a:lnTo>
                <a:lnTo>
                  <a:pt x="106815" y="260374"/>
                </a:lnTo>
                <a:lnTo>
                  <a:pt x="48862" y="234106"/>
                </a:lnTo>
                <a:lnTo>
                  <a:pt x="12562" y="205774"/>
                </a:lnTo>
                <a:lnTo>
                  <a:pt x="3184" y="190965"/>
                </a:lnTo>
                <a:lnTo>
                  <a:pt x="0" y="175799"/>
                </a:lnTo>
                <a:close/>
              </a:path>
            </a:pathLst>
          </a:custGeom>
          <a:ln w="9524">
            <a:solidFill>
              <a:srgbClr val="008E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DBF6574-5AD7-4FC7-B2B2-653779E09CED}"/>
              </a:ext>
            </a:extLst>
          </p:cNvPr>
          <p:cNvSpPr/>
          <p:nvPr/>
        </p:nvSpPr>
        <p:spPr>
          <a:xfrm>
            <a:off x="7344597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8B7E16ED-3D68-4417-8146-E1EB11986D99}"/>
              </a:ext>
            </a:extLst>
          </p:cNvPr>
          <p:cNvSpPr/>
          <p:nvPr/>
        </p:nvSpPr>
        <p:spPr>
          <a:xfrm>
            <a:off x="7344596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6DA884DF-9103-4A2C-95A1-0003198B8480}"/>
              </a:ext>
            </a:extLst>
          </p:cNvPr>
          <p:cNvSpPr/>
          <p:nvPr/>
        </p:nvSpPr>
        <p:spPr>
          <a:xfrm>
            <a:off x="7259772" y="4342323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A63B5757-1B1D-42F1-82F9-8B3BC69EB2F4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11FDFC17-D50B-44B8-82FD-2311DC3E3CEA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066B6B62-C75A-4784-9819-679A54230F18}"/>
              </a:ext>
            </a:extLst>
          </p:cNvPr>
          <p:cNvSpPr/>
          <p:nvPr/>
        </p:nvSpPr>
        <p:spPr>
          <a:xfrm>
            <a:off x="8931668" y="4301974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80BF1A22-53F6-4455-BAA7-B39C54FFBFAD}"/>
              </a:ext>
            </a:extLst>
          </p:cNvPr>
          <p:cNvSpPr/>
          <p:nvPr/>
        </p:nvSpPr>
        <p:spPr>
          <a:xfrm>
            <a:off x="8329770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5ECA4D3A-61E9-41F0-A27E-E2712105E4D9}"/>
              </a:ext>
            </a:extLst>
          </p:cNvPr>
          <p:cNvSpPr/>
          <p:nvPr/>
        </p:nvSpPr>
        <p:spPr>
          <a:xfrm>
            <a:off x="8329769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AEB4909F-B0E2-4B79-9A5F-821C612039E4}"/>
              </a:ext>
            </a:extLst>
          </p:cNvPr>
          <p:cNvSpPr/>
          <p:nvPr/>
        </p:nvSpPr>
        <p:spPr>
          <a:xfrm>
            <a:off x="8244945" y="4488398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CE7E36F1-8AFE-4483-AD6C-9AAF2CAD565A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63A3836E-0709-4704-BDD0-2E3533A86672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F9C04C33-4C34-4006-BBBD-427B53B8DA02}"/>
              </a:ext>
            </a:extLst>
          </p:cNvPr>
          <p:cNvSpPr/>
          <p:nvPr/>
        </p:nvSpPr>
        <p:spPr>
          <a:xfrm>
            <a:off x="8000445" y="4119199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5946277-76DE-449F-A406-AC0C9CCBB19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28186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002900"/>
              </p:ext>
            </p:extLst>
          </p:nvPr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C36E636-1172-4561-8779-A85DEA007DB5}"/>
              </a:ext>
            </a:extLst>
          </p:cNvPr>
          <p:cNvSpPr/>
          <p:nvPr/>
        </p:nvSpPr>
        <p:spPr bwMode="auto">
          <a:xfrm>
            <a:off x="2636837" y="2278062"/>
            <a:ext cx="3886200" cy="2819400"/>
          </a:xfrm>
          <a:prstGeom prst="rect">
            <a:avLst/>
          </a:prstGeom>
          <a:solidFill>
            <a:schemeClr val="accent1">
              <a:lumMod val="50000"/>
              <a:lumOff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F6E6A3-2C8D-435A-B05A-1017E21A308A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0982202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in Azure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3F5C8-2433-444A-B794-D82359F29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" y="6054071"/>
            <a:ext cx="1371600" cy="759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80AA4-CC36-3B74-C15A-56F341C84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330" y="1167052"/>
            <a:ext cx="3633814" cy="563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558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Exercises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CBE3A-D32D-4D0A-93E2-E023D5F5996D}"/>
              </a:ext>
            </a:extLst>
          </p:cNvPr>
          <p:cNvSpPr txBox="1"/>
          <p:nvPr/>
        </p:nvSpPr>
        <p:spPr>
          <a:xfrm>
            <a:off x="350837" y="3573462"/>
            <a:ext cx="7848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i="0" dirty="0">
                <a:effectLst/>
                <a:latin typeface="+mj-lt"/>
              </a:rPr>
              <a:t>Deploy existing image and run it locally</a:t>
            </a:r>
          </a:p>
          <a:p>
            <a:r>
              <a:rPr lang="en-GB" sz="2400" i="0" dirty="0">
                <a:effectLst/>
                <a:latin typeface="+mj-lt"/>
              </a:rPr>
              <a:t>Customize a Docker image to run your own web app</a:t>
            </a:r>
          </a:p>
          <a:p>
            <a:r>
              <a:rPr lang="en-GB" sz="2400" dirty="0">
                <a:latin typeface="+mj-lt"/>
              </a:rPr>
              <a:t>Build </a:t>
            </a:r>
            <a:r>
              <a:rPr lang="en-GB" sz="2400" dirty="0" err="1">
                <a:latin typeface="+mj-lt"/>
              </a:rPr>
              <a:t>conainerized</a:t>
            </a:r>
            <a:r>
              <a:rPr lang="en-GB" sz="2400" dirty="0">
                <a:latin typeface="+mj-lt"/>
              </a:rPr>
              <a:t> web application to run </a:t>
            </a:r>
            <a:r>
              <a:rPr lang="en-GB" sz="2400" i="0" u="none" strike="noStrike" dirty="0">
                <a:effectLst/>
                <a:latin typeface="+mj-lt"/>
              </a:rPr>
              <a:t>in cloud</a:t>
            </a:r>
            <a:endParaRPr lang="en-GB" sz="2400" i="0" dirty="0">
              <a:effectLst/>
              <a:latin typeface="+mj-lt"/>
            </a:endParaRPr>
          </a:p>
          <a:p>
            <a:endParaRPr lang="en-GB" sz="2400" i="0" dirty="0">
              <a:effectLst/>
              <a:latin typeface="+mj-lt"/>
            </a:endParaRPr>
          </a:p>
          <a:p>
            <a:pPr algn="l"/>
            <a:endParaRPr lang="en-GB" sz="24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501567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Running .NET Core in Docker container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14AC3-61CC-4833-8B69-C4B1ABA433B2}"/>
              </a:ext>
            </a:extLst>
          </p:cNvPr>
          <p:cNvSpPr/>
          <p:nvPr/>
        </p:nvSpPr>
        <p:spPr>
          <a:xfrm>
            <a:off x="427037" y="4411662"/>
            <a:ext cx="1104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https://developers.de/2019/04/17/fastest-way-to-build-net-core-app-docker-image/</a:t>
            </a:r>
            <a:r>
              <a:rPr lang="en-US" dirty="0"/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16150701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E57D5D-0C94-4E86-86FE-4A8BB794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7" y="442096"/>
            <a:ext cx="9358381" cy="61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124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0EA1E-F8C1-42EB-B464-7BAAB6D2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98" y="5173662"/>
            <a:ext cx="3462363" cy="148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62C6A-DBA9-44DA-A2C9-0C77C7A8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08" y="601662"/>
            <a:ext cx="5496344" cy="37577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4BE5C-9A5C-4179-889B-886E6B5D8BF7}"/>
              </a:ext>
            </a:extLst>
          </p:cNvPr>
          <p:cNvCxnSpPr>
            <a:stCxn id="8" idx="1"/>
          </p:cNvCxnSpPr>
          <p:nvPr/>
        </p:nvCxnSpPr>
        <p:spPr>
          <a:xfrm flipV="1">
            <a:off x="5904208" y="2480534"/>
            <a:ext cx="183802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(I)</a:t>
            </a:r>
          </a:p>
        </p:txBody>
      </p:sp>
    </p:spTree>
    <p:extLst>
      <p:ext uri="{BB962C8B-B14F-4D97-AF65-F5344CB8AC3E}">
        <p14:creationId xmlns:p14="http://schemas.microsoft.com/office/powerpoint/2010/main" val="34945441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FD1FC-6249-4D29-913A-3E8268A6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C0DAE-FA96-4FD2-9E5E-BC99AE670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76157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Evolution of compute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Docker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Running .NET Core in 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Instances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Orchestrators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K8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DE" dirty="0" err="1"/>
              <a:t>ervice</a:t>
            </a:r>
            <a:r>
              <a:rPr lang="en-DE" dirty="0"/>
              <a:t> Fabric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DE" dirty="0"/>
              <a:t>Container Apps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78234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94D7B-CC7B-4A8F-B065-C9A9F294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12" y="501628"/>
            <a:ext cx="5777510" cy="4595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cxnSpLocks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F8492-0CA9-4435-A4FD-8FD9771B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3" y="3802062"/>
            <a:ext cx="4024342" cy="1314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80397-6345-4135-BD79-DC01A5CE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26" y="5249862"/>
            <a:ext cx="3538563" cy="15859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D373C2-D93A-47AD-BB2E-DEED344204DA}"/>
              </a:ext>
            </a:extLst>
          </p:cNvPr>
          <p:cNvCxnSpPr>
            <a:endCxn id="4" idx="3"/>
          </p:cNvCxnSpPr>
          <p:nvPr/>
        </p:nvCxnSpPr>
        <p:spPr>
          <a:xfrm flipH="1">
            <a:off x="5031555" y="4411662"/>
            <a:ext cx="958082" cy="476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2270D4-7CAD-474A-B705-90CFADCCB9C1}"/>
              </a:ext>
            </a:extLst>
          </p:cNvPr>
          <p:cNvCxnSpPr>
            <a:endCxn id="11" idx="0"/>
          </p:cNvCxnSpPr>
          <p:nvPr/>
        </p:nvCxnSpPr>
        <p:spPr>
          <a:xfrm flipH="1">
            <a:off x="2972608" y="4945062"/>
            <a:ext cx="426229" cy="304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4CA9423-4537-4596-8EF9-AA5E121E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11" y="5137958"/>
            <a:ext cx="2286017" cy="16430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D46D9-D688-4F80-B373-240A32AFC3A9}"/>
              </a:ext>
            </a:extLst>
          </p:cNvPr>
          <p:cNvCxnSpPr>
            <a:stCxn id="11" idx="3"/>
          </p:cNvCxnSpPr>
          <p:nvPr/>
        </p:nvCxnSpPr>
        <p:spPr>
          <a:xfrm>
            <a:off x="4741889" y="6042824"/>
            <a:ext cx="1628748" cy="2738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451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F66E-56B6-44DE-B37D-CF695F29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of .NET Core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1ABED-702F-44ED-87DC-CB85918317C3}"/>
              </a:ext>
            </a:extLst>
          </p:cNvPr>
          <p:cNvSpPr/>
          <p:nvPr/>
        </p:nvSpPr>
        <p:spPr>
          <a:xfrm>
            <a:off x="2560637" y="1512103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mcr.microsoft.com/dotnet/core/runtime: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3.0-buster-slim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mcr.microsoft.com/dotnet/core/sdk:3.0-buster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/."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/app/build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/app/publish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/app/publish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"DockerConsole.dll"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859899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98FA-57FB-4AB8-B13A-1F66124C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1C9F7-9091-4FDD-BD07-BB82862A1D15}"/>
              </a:ext>
            </a:extLst>
          </p:cNvPr>
          <p:cNvSpPr txBox="1"/>
          <p:nvPr/>
        </p:nvSpPr>
        <p:spPr>
          <a:xfrm>
            <a:off x="521159" y="5589501"/>
            <a:ext cx="1164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C:\temp\ConsoleApp1&gt; docker build --rm -f “ConsoleApp1/</a:t>
            </a:r>
            <a:r>
              <a:rPr lang="en-US" dirty="0" err="1">
                <a:latin typeface="Consolas" panose="020B0609020204030204" pitchFamily="49" charset="0"/>
              </a:rPr>
              <a:t>dockerfile</a:t>
            </a:r>
            <a:r>
              <a:rPr lang="en-US" dirty="0">
                <a:latin typeface="Consolas" panose="020B0609020204030204" pitchFamily="49" charset="0"/>
              </a:rPr>
              <a:t>" -t dockerconsole:v1 .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3001107-8E3C-4DD3-89A5-E654D815BBBE}"/>
              </a:ext>
            </a:extLst>
          </p:cNvPr>
          <p:cNvSpPr/>
          <p:nvPr/>
        </p:nvSpPr>
        <p:spPr bwMode="auto">
          <a:xfrm rot="13714683">
            <a:off x="11161042" y="5918295"/>
            <a:ext cx="304800" cy="52941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EB0E8-5690-4994-9232-5E713C4E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23" y="522119"/>
            <a:ext cx="4433920" cy="4271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A9F05-9E99-488D-8DE2-1A86EA7C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59" y="1973262"/>
            <a:ext cx="5948406" cy="1852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4D2CE1-1006-4BA9-9A79-1FEC959A4756}"/>
              </a:ext>
            </a:extLst>
          </p:cNvPr>
          <p:cNvSpPr/>
          <p:nvPr/>
        </p:nvSpPr>
        <p:spPr bwMode="auto">
          <a:xfrm>
            <a:off x="1570037" y="5507467"/>
            <a:ext cx="1447800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A34E613-562C-41AC-971E-B436632F3F70}"/>
              </a:ext>
            </a:extLst>
          </p:cNvPr>
          <p:cNvSpPr/>
          <p:nvPr/>
        </p:nvSpPr>
        <p:spPr bwMode="auto">
          <a:xfrm>
            <a:off x="1570037" y="2266190"/>
            <a:ext cx="304800" cy="328847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048CAA-1C12-447B-A598-59F4FCFA3C97}"/>
              </a:ext>
            </a:extLst>
          </p:cNvPr>
          <p:cNvSpPr/>
          <p:nvPr/>
        </p:nvSpPr>
        <p:spPr bwMode="auto">
          <a:xfrm>
            <a:off x="1275431" y="1973262"/>
            <a:ext cx="1056605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6823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C70-29BA-4C3B-90A9-7B026B8C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 in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8FC8-E393-4811-A395-A0A6A43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92262"/>
            <a:ext cx="6471489" cy="48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40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F3C3-5067-4042-A7AE-8C8508EC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98466-7BCC-4639-87B6-8C50C2C5906B}"/>
              </a:ext>
            </a:extLst>
          </p:cNvPr>
          <p:cNvSpPr/>
          <p:nvPr/>
        </p:nvSpPr>
        <p:spPr>
          <a:xfrm>
            <a:off x="503237" y="1363662"/>
            <a:ext cx="8061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List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images</a:t>
            </a:r>
            <a:endParaRPr lang="de-DE" dirty="0">
              <a:latin typeface="Consolas" panose="020B0609020204030204" pitchFamily="49" charset="0"/>
            </a:endParaRP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77EB7-F408-416B-89C7-B6A557E8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2125662"/>
            <a:ext cx="11979275" cy="1678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7936DE-D194-48CC-88A3-247EA2D13CCE}"/>
              </a:ext>
            </a:extLst>
          </p:cNvPr>
          <p:cNvSpPr/>
          <p:nvPr/>
        </p:nvSpPr>
        <p:spPr>
          <a:xfrm>
            <a:off x="350837" y="4564062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Remove dangling (&lt;none&gt;)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docker </a:t>
            </a:r>
            <a:r>
              <a:rPr lang="en-US" dirty="0" err="1">
                <a:latin typeface="Consolas" panose="020B0609020204030204" pitchFamily="49" charset="0"/>
              </a:rPr>
              <a:t>rmi</a:t>
            </a:r>
            <a:r>
              <a:rPr lang="en-US" dirty="0">
                <a:latin typeface="Consolas" panose="020B0609020204030204" pitchFamily="49" charset="0"/>
              </a:rPr>
              <a:t> $(docker images --quiet --filter "dangling=true")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CB85B-F802-4E56-9A92-E93E8ABD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9" y="5326062"/>
            <a:ext cx="11862864" cy="11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24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2BCF-2157-4262-9021-AF95353D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9DC607-EE18-4C70-B6F6-C73449C1F2FF}"/>
              </a:ext>
            </a:extLst>
          </p:cNvPr>
          <p:cNvSpPr/>
          <p:nvPr/>
        </p:nvSpPr>
        <p:spPr>
          <a:xfrm>
            <a:off x="427037" y="1287462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docker run -it --rm YOURIMAGENAME:v1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D081F-148A-45DD-A208-15FB447B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37" y="2735262"/>
            <a:ext cx="4343400" cy="2740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0BBDF-7FCB-4896-96E5-34B186FB0075}"/>
              </a:ext>
            </a:extLst>
          </p:cNvPr>
          <p:cNvSpPr txBox="1"/>
          <p:nvPr/>
        </p:nvSpPr>
        <p:spPr>
          <a:xfrm>
            <a:off x="601385" y="5935662"/>
            <a:ext cx="621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DE" dirty="0">
                <a:latin typeface="Consolas" panose="020B0609020204030204" pitchFamily="49" charset="0"/>
              </a:rPr>
              <a:t>docker logs --follow 94615e1c7cc1</a:t>
            </a:r>
          </a:p>
        </p:txBody>
      </p:sp>
    </p:spTree>
    <p:extLst>
      <p:ext uri="{BB962C8B-B14F-4D97-AF65-F5344CB8AC3E}">
        <p14:creationId xmlns:p14="http://schemas.microsoft.com/office/powerpoint/2010/main" val="11362099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image from ASP.NET Core application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419ACE-AF8B-4545-9784-7B7B40EC6B90}"/>
              </a:ext>
            </a:extLst>
          </p:cNvPr>
          <p:cNvSpPr/>
          <p:nvPr/>
        </p:nvSpPr>
        <p:spPr>
          <a:xfrm>
            <a:off x="350837" y="1212849"/>
            <a:ext cx="62166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Follow same steps described on previous slides.</a:t>
            </a:r>
          </a:p>
        </p:txBody>
      </p:sp>
    </p:spTree>
    <p:extLst>
      <p:ext uri="{BB962C8B-B14F-4D97-AF65-F5344CB8AC3E}">
        <p14:creationId xmlns:p14="http://schemas.microsoft.com/office/powerpoint/2010/main" val="1920549859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FA5D-0692-4CF2-B205-6083C47E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web application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C790A-6EEB-439B-868F-B1F6DCC8E403}"/>
              </a:ext>
            </a:extLst>
          </p:cNvPr>
          <p:cNvSpPr/>
          <p:nvPr/>
        </p:nvSpPr>
        <p:spPr>
          <a:xfrm>
            <a:off x="2484437" y="2096134"/>
            <a:ext cx="8061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build</a:t>
            </a:r>
            <a:r>
              <a:rPr lang="de-DE" dirty="0">
                <a:latin typeface="Consolas" panose="020B0609020204030204" pitchFamily="49" charset="0"/>
              </a:rPr>
              <a:t> -t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r>
              <a:rPr lang="de-DE" dirty="0">
                <a:latin typeface="Consolas" panose="020B0609020204030204" pitchFamily="49" charset="0"/>
              </a:rPr>
              <a:t> .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run</a:t>
            </a:r>
            <a:r>
              <a:rPr lang="de-DE" dirty="0">
                <a:latin typeface="Consolas" panose="020B0609020204030204" pitchFamily="49" charset="0"/>
              </a:rPr>
              <a:t> -</a:t>
            </a:r>
            <a:r>
              <a:rPr lang="de-DE" dirty="0" err="1">
                <a:latin typeface="Consolas" panose="020B0609020204030204" pitchFamily="49" charset="0"/>
              </a:rPr>
              <a:t>it</a:t>
            </a:r>
            <a:r>
              <a:rPr lang="de-DE" dirty="0">
                <a:latin typeface="Consolas" panose="020B0609020204030204" pitchFamily="49" charset="0"/>
              </a:rPr>
              <a:t> --</a:t>
            </a:r>
            <a:r>
              <a:rPr lang="de-DE" dirty="0" err="1">
                <a:latin typeface="Consolas" panose="020B0609020204030204" pitchFamily="49" charset="0"/>
              </a:rPr>
              <a:t>rm</a:t>
            </a:r>
            <a:r>
              <a:rPr lang="de-DE" dirty="0">
                <a:latin typeface="Consolas" panose="020B0609020204030204" pitchFamily="49" charset="0"/>
              </a:rPr>
              <a:t> -p 8000:80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1C46D-4F07-4AC5-B3B0-077E5CC1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37" y="3573462"/>
            <a:ext cx="5943600" cy="75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D1143-EC39-4A3C-A63D-3CFCA93D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92" y="4538999"/>
            <a:ext cx="4271702" cy="1295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2490FE-829E-4068-96B6-9404E06361B8}"/>
              </a:ext>
            </a:extLst>
          </p:cNvPr>
          <p:cNvSpPr/>
          <p:nvPr/>
        </p:nvSpPr>
        <p:spPr bwMode="auto">
          <a:xfrm rot="10800000">
            <a:off x="4389437" y="4462799"/>
            <a:ext cx="1066800" cy="381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3BD2040-0DEB-48DC-88DE-DE956DE09664}"/>
              </a:ext>
            </a:extLst>
          </p:cNvPr>
          <p:cNvSpPr/>
          <p:nvPr/>
        </p:nvSpPr>
        <p:spPr bwMode="auto">
          <a:xfrm>
            <a:off x="9190037" y="2287110"/>
            <a:ext cx="2438400" cy="1057751"/>
          </a:xfrm>
          <a:prstGeom prst="wedgeRectCallout">
            <a:avLst>
              <a:gd name="adj1" fmla="val -98183"/>
              <a:gd name="adj2" fmla="val 583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container (application)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517AE99-D03A-4C10-89C2-3D39DE44BED6}"/>
              </a:ext>
            </a:extLst>
          </p:cNvPr>
          <p:cNvSpPr/>
          <p:nvPr/>
        </p:nvSpPr>
        <p:spPr bwMode="auto">
          <a:xfrm>
            <a:off x="6910894" y="942895"/>
            <a:ext cx="2438400" cy="649367"/>
          </a:xfrm>
          <a:prstGeom prst="wedgeRectCallout">
            <a:avLst>
              <a:gd name="adj1" fmla="val -101288"/>
              <a:gd name="adj2" fmla="val 15525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 image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8EB59C-AB8E-4EBE-8327-89AB63EDF0F6}"/>
              </a:ext>
            </a:extLst>
          </p:cNvPr>
          <p:cNvSpPr/>
          <p:nvPr/>
        </p:nvSpPr>
        <p:spPr bwMode="auto">
          <a:xfrm>
            <a:off x="8580437" y="4657823"/>
            <a:ext cx="2438400" cy="973039"/>
          </a:xfrm>
          <a:prstGeom prst="wedgeRectCallout">
            <a:avLst>
              <a:gd name="adj1" fmla="val -110603"/>
              <a:gd name="adj2" fmla="val -21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Navigate to 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B0509-B75D-458D-A955-7D2131E7516C}"/>
              </a:ext>
            </a:extLst>
          </p:cNvPr>
          <p:cNvSpPr txBox="1"/>
          <p:nvPr/>
        </p:nvSpPr>
        <p:spPr>
          <a:xfrm>
            <a:off x="2499677" y="6187541"/>
            <a:ext cx="78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 </a:t>
            </a:r>
            <a:r>
              <a:rPr lang="en-DE" dirty="0">
                <a:latin typeface="Consolas" panose="020B0609020204030204" pitchFamily="49" charset="0"/>
              </a:rPr>
              <a:t>docker run -it --rm --</a:t>
            </a:r>
            <a:r>
              <a:rPr lang="en-DE" dirty="0" err="1">
                <a:latin typeface="Consolas" panose="020B0609020204030204" pitchFamily="49" charset="0"/>
              </a:rPr>
              <a:t>entrypoint</a:t>
            </a:r>
            <a:r>
              <a:rPr lang="en-DE" dirty="0">
                <a:latin typeface="Consolas" panose="020B0609020204030204" pitchFamily="49" charset="0"/>
              </a:rPr>
              <a:t> /bin/bash 08b4553a412b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BC638-2768-482D-9144-50AF1B3D85A7}"/>
              </a:ext>
            </a:extLst>
          </p:cNvPr>
          <p:cNvSpPr txBox="1"/>
          <p:nvPr/>
        </p:nvSpPr>
        <p:spPr>
          <a:xfrm>
            <a:off x="2519167" y="5928072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See what is inside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820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Registry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774739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D3978-580B-40BD-8E02-371BFEBE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Login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0A693-39F0-449A-9C2C-E8BC51C3D62B}"/>
              </a:ext>
            </a:extLst>
          </p:cNvPr>
          <p:cNvSpPr/>
          <p:nvPr/>
        </p:nvSpPr>
        <p:spPr>
          <a:xfrm>
            <a:off x="274639" y="151635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&gt; </a:t>
            </a:r>
            <a:r>
              <a:rPr lang="en-GB" sz="2400" dirty="0" err="1">
                <a:latin typeface="Consolas" panose="020B0609020204030204" pitchFamily="49" charset="0"/>
              </a:rPr>
              <a:t>az</a:t>
            </a:r>
            <a:r>
              <a:rPr lang="en-GB" sz="2400" dirty="0">
                <a:latin typeface="Consolas" panose="020B0609020204030204" pitchFamily="49" charset="0"/>
              </a:rPr>
              <a:t> login</a:t>
            </a:r>
            <a:endParaRPr lang="de-DE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16B23-B4D3-4CAC-B172-CFC2B8FD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3" y="2177037"/>
            <a:ext cx="11592304" cy="584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435FC1-F0D6-49DF-97B8-CC087500CDEE}"/>
              </a:ext>
            </a:extLst>
          </p:cNvPr>
          <p:cNvSpPr/>
          <p:nvPr/>
        </p:nvSpPr>
        <p:spPr>
          <a:xfrm>
            <a:off x="362899" y="4538377"/>
            <a:ext cx="290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&gt;</a:t>
            </a:r>
            <a:r>
              <a:rPr lang="de-DE" sz="2400" dirty="0" err="1">
                <a:latin typeface="Consolas" panose="020B0609020204030204" pitchFamily="49" charset="0"/>
              </a:rPr>
              <a:t>az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account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list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E87798D-58CF-4592-8491-E96A28B37953}"/>
              </a:ext>
            </a:extLst>
          </p:cNvPr>
          <p:cNvSpPr/>
          <p:nvPr/>
        </p:nvSpPr>
        <p:spPr bwMode="auto">
          <a:xfrm>
            <a:off x="6675437" y="3401316"/>
            <a:ext cx="3962400" cy="1238946"/>
          </a:xfrm>
          <a:prstGeom prst="wedgeRectCallout">
            <a:avLst>
              <a:gd name="adj1" fmla="val -37477"/>
              <a:gd name="adj2" fmla="val -10692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 browser, navigate to this address and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enterthe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code.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Close browser and wait few seconds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BB1F10C-60A6-4407-AB4D-15527ABBFA32}"/>
              </a:ext>
            </a:extLst>
          </p:cNvPr>
          <p:cNvSpPr/>
          <p:nvPr/>
        </p:nvSpPr>
        <p:spPr bwMode="auto">
          <a:xfrm>
            <a:off x="5532437" y="5460305"/>
            <a:ext cx="3962400" cy="703957"/>
          </a:xfrm>
          <a:prstGeom prst="wedgeRectCallout">
            <a:avLst>
              <a:gd name="adj1" fmla="val -107737"/>
              <a:gd name="adj2" fmla="val -11103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 all your subscriptions.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Just, as a test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172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  <a:endParaRPr lang="de-D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/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79675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registry?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2481424"/>
            <a:ext cx="12117387" cy="3237809"/>
          </a:xfrm>
        </p:spPr>
        <p:txBody>
          <a:bodyPr/>
          <a:lstStyle/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 create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--location </a:t>
            </a:r>
            <a:r>
              <a:rPr lang="en-GB" sz="3200" b="1" dirty="0" err="1">
                <a:solidFill>
                  <a:srgbClr val="3C50B6"/>
                </a:solidFill>
              </a:rPr>
              <a:t>westeurope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</a:p>
          <a:p>
            <a:endParaRPr lang="en-GB" sz="3200" b="1" dirty="0">
              <a:solidFill>
                <a:srgbClr val="3C50B6"/>
              </a:solidFill>
            </a:endParaRPr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  <a:r>
              <a:rPr lang="en-GB" sz="3200" b="1" dirty="0" err="1">
                <a:solidFill>
                  <a:srgbClr val="3C50B6"/>
                </a:solidFill>
              </a:rPr>
              <a:t>acr</a:t>
            </a:r>
            <a:r>
              <a:rPr lang="en-GB" sz="3200" b="1" dirty="0">
                <a:solidFill>
                  <a:srgbClr val="3C50B6"/>
                </a:solidFill>
              </a:rPr>
              <a:t> create </a:t>
            </a:r>
            <a:r>
              <a:rPr lang="en-GB" sz="3200" b="1" dirty="0">
                <a:solidFill>
                  <a:srgbClr val="7030A0"/>
                </a:solidFill>
              </a:rPr>
              <a:t>--resource-group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 err="1">
                <a:solidFill>
                  <a:srgbClr val="3C50B6"/>
                </a:solidFill>
              </a:rPr>
              <a:t>somename</a:t>
            </a:r>
            <a:r>
              <a:rPr lang="en-GB" sz="3200" b="1" dirty="0">
                <a:solidFill>
                  <a:srgbClr val="3C50B6"/>
                </a:solidFill>
              </a:rPr>
              <a:t> -</a:t>
            </a:r>
            <a:r>
              <a:rPr lang="en-GB" sz="3200" b="1" dirty="0">
                <a:solidFill>
                  <a:srgbClr val="7030A0"/>
                </a:solidFill>
              </a:rPr>
              <a:t>-</a:t>
            </a:r>
            <a:r>
              <a:rPr lang="en-GB" sz="3200" b="1" dirty="0" err="1">
                <a:solidFill>
                  <a:srgbClr val="7030A0"/>
                </a:solidFill>
              </a:rPr>
              <a:t>sku</a:t>
            </a:r>
            <a:r>
              <a:rPr lang="en-GB" sz="3200" b="1" dirty="0">
                <a:solidFill>
                  <a:srgbClr val="7030A0"/>
                </a:solidFill>
              </a:rPr>
              <a:t> </a:t>
            </a:r>
            <a:r>
              <a:rPr lang="en-GB" sz="3200" b="1" dirty="0">
                <a:solidFill>
                  <a:srgbClr val="3C50B6"/>
                </a:solidFill>
              </a:rPr>
              <a:t>Basic</a:t>
            </a:r>
          </a:p>
          <a:p>
            <a:endParaRPr lang="en-GB" sz="3200" dirty="0"/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</a:t>
            </a:r>
            <a:r>
              <a:rPr lang="en-GB" sz="3200" dirty="0"/>
              <a:t> delete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</a:t>
            </a:r>
            <a:endParaRPr lang="de-DE" sz="3200" b="1" dirty="0">
              <a:solidFill>
                <a:srgbClr val="3C50B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06199-1692-4644-B51C-211E2423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1439862"/>
            <a:ext cx="3733800" cy="1010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475CE7-A91B-4B5F-9AE3-A7866F6BC2A1}"/>
              </a:ext>
            </a:extLst>
          </p:cNvPr>
          <p:cNvSpPr/>
          <p:nvPr/>
        </p:nvSpPr>
        <p:spPr>
          <a:xfrm>
            <a:off x="46037" y="6514585"/>
            <a:ext cx="604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https://docs.microsoft.com/en-us/azure/container-registry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6807646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4CEC-6344-4B80-9ECD-64F01A2A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Admin Access and login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2D0D1-4AB6-4416-8504-81196B73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" y="1212849"/>
            <a:ext cx="4648200" cy="520862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A78BDCC-A346-4D25-A6A2-C1863F3BCF6B}"/>
              </a:ext>
            </a:extLst>
          </p:cNvPr>
          <p:cNvSpPr/>
          <p:nvPr/>
        </p:nvSpPr>
        <p:spPr bwMode="auto">
          <a:xfrm>
            <a:off x="5227637" y="1592262"/>
            <a:ext cx="3962400" cy="703957"/>
          </a:xfrm>
          <a:prstGeom prst="wedgeRectCallout">
            <a:avLst>
              <a:gd name="adj1" fmla="val -78781"/>
              <a:gd name="adj2" fmla="val 25548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 this we can access it from i.e.: command line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30DE8-EA92-4C14-BCCA-674BD9AD8C3C}"/>
              </a:ext>
            </a:extLst>
          </p:cNvPr>
          <p:cNvSpPr/>
          <p:nvPr/>
        </p:nvSpPr>
        <p:spPr bwMode="auto">
          <a:xfrm>
            <a:off x="3170237" y="283847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2E165-D752-450B-91FC-F5A8C8071AEB}"/>
              </a:ext>
            </a:extLst>
          </p:cNvPr>
          <p:cNvSpPr/>
          <p:nvPr/>
        </p:nvSpPr>
        <p:spPr>
          <a:xfrm>
            <a:off x="4846637" y="6126750"/>
            <a:ext cx="7435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login</a:t>
            </a:r>
            <a:r>
              <a:rPr lang="de-DE" dirty="0">
                <a:latin typeface="Consolas" panose="020B0609020204030204" pitchFamily="49" charset="0"/>
              </a:rPr>
              <a:t> -u </a:t>
            </a:r>
            <a:r>
              <a:rPr lang="de-DE" dirty="0" err="1">
                <a:latin typeface="Consolas" panose="020B0609020204030204" pitchFamily="49" charset="0"/>
              </a:rPr>
              <a:t>myregistry</a:t>
            </a:r>
            <a:r>
              <a:rPr lang="de-DE" dirty="0">
                <a:latin typeface="Consolas" panose="020B0609020204030204" pitchFamily="49" charset="0"/>
              </a:rPr>
              <a:t> -p PWD myregistry.azurecr.io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3194F-236C-48A3-A5C8-62E5B88A3318}"/>
              </a:ext>
            </a:extLst>
          </p:cNvPr>
          <p:cNvSpPr/>
          <p:nvPr/>
        </p:nvSpPr>
        <p:spPr>
          <a:xfrm>
            <a:off x="2729603" y="2776170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3260B6-D6E6-4F0D-A72F-7DA5B40A4CB6}"/>
              </a:ext>
            </a:extLst>
          </p:cNvPr>
          <p:cNvCxnSpPr>
            <a:cxnSpLocks/>
          </p:cNvCxnSpPr>
          <p:nvPr/>
        </p:nvCxnSpPr>
        <p:spPr>
          <a:xfrm>
            <a:off x="3921494" y="3153013"/>
            <a:ext cx="6106743" cy="30874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B7348D-8C60-4561-B6EF-4EEF6ABF9854}"/>
              </a:ext>
            </a:extLst>
          </p:cNvPr>
          <p:cNvCxnSpPr>
            <a:cxnSpLocks/>
          </p:cNvCxnSpPr>
          <p:nvPr/>
        </p:nvCxnSpPr>
        <p:spPr>
          <a:xfrm>
            <a:off x="4770437" y="5859462"/>
            <a:ext cx="3962400" cy="381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C70D93-0674-4ECE-AACC-A9C88043164E}"/>
              </a:ext>
            </a:extLst>
          </p:cNvPr>
          <p:cNvSpPr/>
          <p:nvPr/>
        </p:nvSpPr>
        <p:spPr bwMode="auto">
          <a:xfrm>
            <a:off x="3218464" y="1972218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63CF6-94AA-40F0-8789-92FBC4830ABA}"/>
              </a:ext>
            </a:extLst>
          </p:cNvPr>
          <p:cNvSpPr/>
          <p:nvPr/>
        </p:nvSpPr>
        <p:spPr>
          <a:xfrm>
            <a:off x="3110603" y="1896858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1654C-F75F-4664-BA84-99DE0D9F07F1}"/>
              </a:ext>
            </a:extLst>
          </p:cNvPr>
          <p:cNvCxnSpPr>
            <a:stCxn id="16" idx="3"/>
          </p:cNvCxnSpPr>
          <p:nvPr/>
        </p:nvCxnSpPr>
        <p:spPr>
          <a:xfrm>
            <a:off x="3991870" y="2035358"/>
            <a:ext cx="3978967" cy="4205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424FCF-9ABC-4C2B-A49B-DD8B8145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96" y="4513481"/>
            <a:ext cx="809625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4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64C-BCE3-4FF1-A1DF-92F573A8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image to registry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32DA7-F593-49C9-91B3-631C86D2F3B2}"/>
              </a:ext>
            </a:extLst>
          </p:cNvPr>
          <p:cNvSpPr/>
          <p:nvPr/>
        </p:nvSpPr>
        <p:spPr>
          <a:xfrm>
            <a:off x="427037" y="2474801"/>
            <a:ext cx="727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tag aspnetapp damir.azurecr.io/aspnetapp:v1.0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A5DD1-3C83-4469-A269-5D23918FF8CB}"/>
              </a:ext>
            </a:extLst>
          </p:cNvPr>
          <p:cNvSpPr/>
          <p:nvPr/>
        </p:nvSpPr>
        <p:spPr>
          <a:xfrm>
            <a:off x="427037" y="3172412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push damir.azurecr.io/aspnetapp:v1.0</a:t>
            </a:r>
            <a:endParaRPr lang="de-DE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B8194C3-6C7A-42AE-B1A2-EE452F07A4F2}"/>
              </a:ext>
            </a:extLst>
          </p:cNvPr>
          <p:cNvSpPr/>
          <p:nvPr/>
        </p:nvSpPr>
        <p:spPr bwMode="auto">
          <a:xfrm>
            <a:off x="8047037" y="1744662"/>
            <a:ext cx="3962400" cy="577740"/>
          </a:xfrm>
          <a:prstGeom prst="wedgeRectCallout">
            <a:avLst>
              <a:gd name="adj1" fmla="val -66728"/>
              <a:gd name="adj2" fmla="val 744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Prepares image for push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DCCD7F8-50A2-446B-B76B-C9440FB3ABCC}"/>
              </a:ext>
            </a:extLst>
          </p:cNvPr>
          <p:cNvSpPr/>
          <p:nvPr/>
        </p:nvSpPr>
        <p:spPr bwMode="auto">
          <a:xfrm>
            <a:off x="8047037" y="3068208"/>
            <a:ext cx="3962400" cy="577740"/>
          </a:xfrm>
          <a:prstGeom prst="wedgeRectCallout">
            <a:avLst>
              <a:gd name="adj1" fmla="val -84807"/>
              <a:gd name="adj2" fmla="val 14005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Pushes (uploads) image to registry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DD27C-F4B3-462A-896A-524200D7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3935413"/>
            <a:ext cx="7724775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5CABC-E854-4DCA-983D-85D1268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878262"/>
            <a:ext cx="2817741" cy="2982163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84CEC71-908D-473A-B677-FA0BD911CD34}"/>
              </a:ext>
            </a:extLst>
          </p:cNvPr>
          <p:cNvSpPr/>
          <p:nvPr/>
        </p:nvSpPr>
        <p:spPr bwMode="auto">
          <a:xfrm>
            <a:off x="2332038" y="5766274"/>
            <a:ext cx="3962400" cy="778988"/>
          </a:xfrm>
          <a:prstGeom prst="wedgeRectCallout">
            <a:avLst>
              <a:gd name="adj1" fmla="val 140083"/>
              <a:gd name="adj2" fmla="val -27834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After publish, repository can be viewed in portal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5170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2409-9EA2-4887-8769-658989DC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SKUs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2C08-953D-4B2D-BC84-6D5CD27B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16062"/>
            <a:ext cx="8933278" cy="42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246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12B5-1E0A-4EDE-A5BE-FBC26FBA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per day / month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E604C-AEEC-47AF-816C-C1D039C8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0163" y="2900992"/>
            <a:ext cx="14782800" cy="1434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E471E-70B4-4F30-AD7E-EC8D7A1069A7}"/>
              </a:ext>
            </a:extLst>
          </p:cNvPr>
          <p:cNvSpPr txBox="1"/>
          <p:nvPr/>
        </p:nvSpPr>
        <p:spPr>
          <a:xfrm>
            <a:off x="1646237" y="4250130"/>
            <a:ext cx="457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3A10C-313C-43DD-AAE2-5E80063A0A6A}"/>
              </a:ext>
            </a:extLst>
          </p:cNvPr>
          <p:cNvSpPr txBox="1"/>
          <p:nvPr/>
        </p:nvSpPr>
        <p:spPr>
          <a:xfrm>
            <a:off x="5532437" y="4250130"/>
            <a:ext cx="914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2153277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Instances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643290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98FF27F-5966-46EB-84DB-5A03C0D7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37" y="4573658"/>
            <a:ext cx="514350" cy="466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D8C7D3-7AE8-4483-A513-E6568328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9" y="1196660"/>
            <a:ext cx="3586559" cy="20494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6E25E6-1DB6-429A-B902-9A753C89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 is a host for docker containers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0050B-F88A-4C8F-8899-B7214B17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19" y="3192462"/>
            <a:ext cx="2332131" cy="297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8A2B0-C192-4CA7-8BE9-94EDADE2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699824"/>
            <a:ext cx="3586559" cy="2049462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42BA6A-411C-4F37-B5FA-26D33D1F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74" y="4552415"/>
            <a:ext cx="5384422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9D2B1-7938-4BE9-8B9B-8E75BDC3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013" y="1806147"/>
            <a:ext cx="3221172" cy="1691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8A01E-1652-472D-99DC-2CCF836F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89" y="1949216"/>
            <a:ext cx="514350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1F8333-66E2-46B3-A614-201FC451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74" y="2515923"/>
            <a:ext cx="514350" cy="466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0CCA99-FF55-419A-B9D5-D9081056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6" y="3082630"/>
            <a:ext cx="514350" cy="466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1E5F48-177D-41F6-B4F4-CE9377AD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85777"/>
            <a:ext cx="514350" cy="466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780429-2355-4E14-9944-C07C87AF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84" y="4987531"/>
            <a:ext cx="514350" cy="4667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F5597F-AB85-4B7B-8901-A4789338731C}"/>
              </a:ext>
            </a:extLst>
          </p:cNvPr>
          <p:cNvSpPr/>
          <p:nvPr/>
        </p:nvSpPr>
        <p:spPr>
          <a:xfrm>
            <a:off x="4237037" y="1986125"/>
            <a:ext cx="266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6D79A-8E86-4AE2-A4A6-804251CAFE92}"/>
              </a:ext>
            </a:extLst>
          </p:cNvPr>
          <p:cNvSpPr/>
          <p:nvPr/>
        </p:nvSpPr>
        <p:spPr>
          <a:xfrm>
            <a:off x="4245895" y="2580060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610CA-1D3D-49A7-A812-DE42D5A3F8A7}"/>
              </a:ext>
            </a:extLst>
          </p:cNvPr>
          <p:cNvSpPr/>
          <p:nvPr/>
        </p:nvSpPr>
        <p:spPr>
          <a:xfrm>
            <a:off x="4268671" y="3142627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5B893D-B1C6-4583-BFE6-6ECDFA0BEE85}"/>
              </a:ext>
            </a:extLst>
          </p:cNvPr>
          <p:cNvSpPr/>
          <p:nvPr/>
        </p:nvSpPr>
        <p:spPr>
          <a:xfrm>
            <a:off x="4229807" y="6023247"/>
            <a:ext cx="3493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hub.docker.com/r/</a:t>
            </a:r>
            <a:r>
              <a:rPr lang="de-DE" dirty="0" err="1"/>
              <a:t>myreg</a:t>
            </a:r>
            <a:r>
              <a:rPr lang="de-DE" dirty="0"/>
              <a:t>/myapp1</a:t>
            </a:r>
          </a:p>
        </p:txBody>
      </p:sp>
    </p:spTree>
    <p:extLst>
      <p:ext uri="{BB962C8B-B14F-4D97-AF65-F5344CB8AC3E}">
        <p14:creationId xmlns:p14="http://schemas.microsoft.com/office/powerpoint/2010/main" val="204921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519E-6 -3.8493E-6 L -3.98519E-6 0.00023 C -0.00166 -0.00045 -0.00319 -0.00045 -0.00472 -0.00068 C -0.00587 -0.00113 -0.00689 -0.00181 -0.00804 -0.00227 C -0.0097 -0.00249 -0.01148 -0.00249 -0.01314 -0.00272 C -0.01634 -0.00408 -0.0194 -0.00567 -0.02246 -0.00658 C -0.02412 -0.00726 -0.02591 -0.00726 -0.02757 -0.00794 C -0.03612 -0.01112 -0.03038 -0.01044 -0.03969 -0.01316 C -0.06088 -0.01951 -0.0337 -0.01021 -0.05131 -0.01588 C -0.05693 -0.0177 -0.05629 -0.01793 -0.06191 -0.0202 C -0.06548 -0.02178 -0.06752 -0.02201 -0.07135 -0.02292 C -0.07569 -0.02496 -0.07505 -0.02496 -0.07927 -0.0261 C -0.08195 -0.02723 -0.08488 -0.02746 -0.08756 -0.02882 C -0.08897 -0.0295 -0.09037 -0.03041 -0.09178 -0.03064 C -0.09484 -0.03154 -0.09803 -0.03177 -0.10109 -0.03268 C -0.1025 -0.03313 -0.1039 -0.03359 -0.10531 -0.03404 C -0.1062 -0.03449 -0.10709 -0.03518 -0.10811 -0.0354 C -0.1099 -0.03563 -0.11182 -0.03563 -0.11373 -0.03608 C -0.11514 -0.03631 -0.11654 -0.03654 -0.11794 -0.03722 C -0.11884 -0.0379 -0.11973 -0.03881 -0.12075 -0.03926 C -0.12165 -0.03971 -0.12675 -0.04153 -0.12764 -0.04198 C -0.12854 -0.04198 -0.12943 -0.04244 -0.13045 -0.04244 C -0.1353 -0.04312 -0.14015 -0.0438 -0.14475 -0.04448 C -0.14603 -0.04471 -0.1473 -0.04471 -0.14858 -0.04516 C -0.15266 -0.04607 -0.14807 -0.04539 -0.15279 -0.04698 C -0.15381 -0.04743 -0.15496 -0.04766 -0.15611 -0.04766 C -0.16237 -0.05016 -0.15598 -0.04789 -0.16479 -0.0497 C -0.1653 -0.0497 -0.16568 -0.05016 -0.16619 -0.05016 C -0.16888 -0.05106 -0.17156 -0.05106 -0.17424 -0.05174 C -0.17985 -0.05265 -0.17258 -0.05174 -0.17985 -0.05356 C -0.18126 -0.05401 -0.18279 -0.05401 -0.18432 -0.05424 C -0.1893 -0.05696 -0.18368 -0.05424 -0.19045 -0.05628 C -0.19147 -0.05651 -0.19223 -0.05742 -0.19326 -0.05742 C -0.19619 -0.05833 -0.20206 -0.05878 -0.20206 -0.05855 C -0.2036 -0.05923 -0.20947 -0.06105 -0.21087 -0.0615 C -0.21547 -0.06218 -0.22006 -0.06241 -0.2244 -0.06332 C -0.2253 -0.06355 -0.22632 -0.06377 -0.22721 -0.064 C -0.22874 -0.06445 -0.23027 -0.06491 -0.23193 -0.06536 C -0.23359 -0.06559 -0.23525 -0.06559 -0.23704 -0.06604 C -0.23959 -0.0665 -0.24189 -0.06695 -0.24444 -0.06718 C -0.24585 -0.0674 -0.24725 -0.06763 -0.24866 -0.06809 C -0.25912 -0.07013 -0.2484 -0.06854 -0.25887 -0.0699 C -0.26793 -0.07308 -0.25657 -0.06945 -0.26716 -0.07194 C -0.26844 -0.07217 -0.26972 -0.07262 -0.27099 -0.07308 C -0.27138 -0.07331 -0.27189 -0.07376 -0.2724 -0.07376 C -0.27482 -0.07421 -0.27738 -0.07421 -0.2798 -0.07444 C -0.28108 -0.07467 -0.28452 -0.07535 -0.2858 -0.0758 C -0.28708 -0.07626 -0.28835 -0.07626 -0.2895 -0.07694 C -0.29014 -0.07762 -0.29078 -0.07807 -0.29142 -0.0783 C -0.29257 -0.07875 -0.29359 -0.07875 -0.29474 -0.07898 C -0.29563 -0.07921 -0.29665 -0.07943 -0.29755 -0.07966 C -0.29869 -0.08034 -0.29946 -0.08057 -0.30086 -0.08102 C -0.30227 -0.08125 -0.30508 -0.0817 -0.30674 -0.08216 C -0.30788 -0.08261 -0.30891 -0.08329 -0.31005 -0.08352 C -0.31159 -0.0842 -0.31325 -0.0842 -0.31478 -0.08488 C -0.31516 -0.08511 -0.31567 -0.08533 -0.31618 -0.08556 C -0.31848 -0.08624 -0.3209 -0.0867 -0.32307 -0.0876 C -0.33584 -0.09214 -0.3232 -0.08783 -0.33188 -0.0926 C -0.33316 -0.09328 -0.33444 -0.09328 -0.33571 -0.09396 C -0.33878 -0.09555 -0.33724 -0.09509 -0.34031 -0.096 C -0.34082 -0.09646 -0.3412 -0.09691 -0.34171 -0.09736 C -0.34426 -0.09895 -0.34426 -0.09827 -0.34682 -0.09918 C -0.34771 -0.09963 -0.35116 -0.10122 -0.35243 -0.10122 C -0.35588 -0.10122 -0.35933 -0.10122 -0.36252 -0.10122 L -0.35894 -0.10122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26" y="-50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6 0.00295 L -0.03076 0.00295 L -0.06408 0.00612 C -0.06625 0.00635 -0.06855 0.00681 -0.07059 0.00794 C -0.08999 0.01634 -0.0785 0.01271 -0.09267 0.02042 C -0.09599 0.02224 -0.09944 0.02383 -0.10288 0.02542 C -0.10927 0.02791 -0.11578 0.03041 -0.12216 0.03291 C -0.12535 0.03404 -0.1288 0.03449 -0.13199 0.03608 L -0.14373 0.04198 C -0.14667 0.04357 -0.1496 0.04562 -0.15254 0.04698 C -0.16977 0.05424 -0.16875 0.05356 -0.18164 0.05606 C -0.1976 0.06287 -0.18075 0.05651 -0.20219 0.06105 C -0.20385 0.0615 -0.21458 0.06491 -0.21815 0.06604 C -0.21981 0.06672 -0.22147 0.06763 -0.22326 0.06786 L -0.23117 0.06854 L -0.27993 0.06695 C -0.28172 0.06672 -0.28338 0.06582 -0.28504 0.06536 C -0.29767 0.06218 -0.28925 0.06491 -0.29538 0.06287 C -0.30444 0.06309 -0.3135 0.06287 -0.32257 0.06355 C -0.32308 0.06355 -0.32346 0.06491 -0.32397 0.06536 C -0.32448 0.06582 -0.32525 0.06582 -0.32576 0.06604 C -0.32729 0.06695 -0.32869 0.06763 -0.32997 0.06854 C -0.33086 0.06899 -0.33163 0.0699 -0.3324 0.07035 C -0.33303 0.07058 -0.33367 0.07058 -0.33418 0.07104 C -0.33648 0.07262 -0.33712 0.07421 -0.33942 0.07535 C -0.34031 0.0758 -0.34133 0.0758 -0.34222 0.07603 C -0.34286 0.07694 -0.34337 0.07784 -0.34414 0.07853 C -0.34554 0.08011 -0.34669 0.08034 -0.34835 0.08102 C -0.34937 0.08216 -0.35052 0.08329 -0.35154 0.08443 C -0.35537 0.08897 -0.35244 0.08692 -0.35537 0.08851 C -0.35869 0.0926 -0.35703 0.09146 -0.35997 0.09282 C -0.36073 0.09419 -0.36341 0.09623 -0.36239 0.09691 L -0.35958 0.0985 L -0.35818 0.09941 C -0.3578 0.10145 -0.35792 0.10326 -0.35678 0.1044 C -0.35639 0.10463 -0.35614 0.1044 -0.35575 0.1044 L -0.35575 0.1044 L -0.35575 0.1044 " pathEditMode="relative" ptsTypes="AAAAAAAAAAAAAAAAAAAAAAAAAAAAAAAAAAAA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instance?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7" y="1287462"/>
            <a:ext cx="11888787" cy="6647974"/>
          </a:xfrm>
        </p:spPr>
        <p:txBody>
          <a:bodyPr/>
          <a:lstStyle/>
          <a:p>
            <a:r>
              <a:rPr lang="en-GB" sz="2800" b="1" dirty="0" err="1">
                <a:solidFill>
                  <a:srgbClr val="3C50B6"/>
                </a:solidFill>
              </a:rPr>
              <a:t>az</a:t>
            </a:r>
            <a:r>
              <a:rPr lang="en-GB" sz="2800" b="1" dirty="0">
                <a:solidFill>
                  <a:srgbClr val="3C50B6"/>
                </a:solidFill>
              </a:rPr>
              <a:t> group create </a:t>
            </a:r>
            <a:r>
              <a:rPr lang="en-GB" sz="2800" b="1" dirty="0">
                <a:solidFill>
                  <a:srgbClr val="7030A0"/>
                </a:solidFill>
              </a:rPr>
              <a:t>--name </a:t>
            </a:r>
            <a:r>
              <a:rPr lang="en-GB" sz="2800" b="1" dirty="0">
                <a:solidFill>
                  <a:srgbClr val="3C50B6"/>
                </a:solidFill>
              </a:rPr>
              <a:t>RG-ACI </a:t>
            </a:r>
            <a:r>
              <a:rPr lang="en-GB" sz="2800" b="1" dirty="0">
                <a:solidFill>
                  <a:srgbClr val="7030A0"/>
                </a:solidFill>
              </a:rPr>
              <a:t>--location </a:t>
            </a:r>
            <a:r>
              <a:rPr lang="en-GB" sz="2800" b="1" dirty="0" err="1">
                <a:solidFill>
                  <a:srgbClr val="3C50B6"/>
                </a:solidFill>
              </a:rPr>
              <a:t>westeurope</a:t>
            </a:r>
            <a:r>
              <a:rPr lang="en-GB" sz="2800" b="1" dirty="0">
                <a:solidFill>
                  <a:srgbClr val="3C50B6"/>
                </a:solidFill>
              </a:rPr>
              <a:t> </a:t>
            </a:r>
          </a:p>
          <a:p>
            <a:endParaRPr lang="de-DE" sz="2800" b="1" dirty="0">
              <a:solidFill>
                <a:srgbClr val="3C50B6"/>
              </a:solidFill>
            </a:endParaRPr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create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</a:p>
          <a:p>
            <a:r>
              <a:rPr lang="de-DE" sz="2800" dirty="0"/>
              <a:t>--image damir.azurecr.io/</a:t>
            </a:r>
            <a:r>
              <a:rPr lang="de-DE" sz="2800" dirty="0" err="1"/>
              <a:t>mywebapi:latest</a:t>
            </a:r>
            <a:r>
              <a:rPr lang="de-DE" sz="2800" dirty="0"/>
              <a:t> </a:t>
            </a:r>
          </a:p>
          <a:p>
            <a:r>
              <a:rPr lang="de-DE" sz="2800" dirty="0"/>
              <a:t>-</a:t>
            </a:r>
            <a:r>
              <a:rPr lang="de-DE" sz="2800" dirty="0">
                <a:solidFill>
                  <a:srgbClr val="7030A0"/>
                </a:solidFill>
              </a:rPr>
              <a:t>-</a:t>
            </a:r>
            <a:r>
              <a:rPr lang="de-DE" sz="2800" dirty="0" err="1">
                <a:solidFill>
                  <a:srgbClr val="7030A0"/>
                </a:solidFill>
              </a:rPr>
              <a:t>ip-address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ports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/>
              <a:t>80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os</a:t>
            </a:r>
            <a:r>
              <a:rPr lang="de-DE" sz="2800" dirty="0">
                <a:solidFill>
                  <a:srgbClr val="7030A0"/>
                </a:solidFill>
              </a:rPr>
              <a:t>-type </a:t>
            </a:r>
            <a:r>
              <a:rPr lang="de-DE" sz="2800" dirty="0" err="1"/>
              <a:t>windows</a:t>
            </a:r>
            <a:endParaRPr lang="de-DE" sz="2800" dirty="0"/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-login-server </a:t>
            </a:r>
            <a:r>
              <a:rPr lang="de-DE" sz="2800" dirty="0"/>
              <a:t>damir.azurecr.io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registry-username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username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-password </a:t>
            </a:r>
            <a:r>
              <a:rPr lang="de-DE" sz="2800" dirty="0"/>
              <a:t>*** </a:t>
            </a:r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query</a:t>
            </a:r>
            <a:r>
              <a:rPr lang="de-DE" sz="2800" dirty="0"/>
              <a:t> "{</a:t>
            </a:r>
            <a:r>
              <a:rPr lang="de-DE" sz="2800" dirty="0" err="1"/>
              <a:t>FQDN:ipAddress.fqdn,ProvisioningState:provisioningState</a:t>
            </a:r>
            <a:r>
              <a:rPr lang="de-DE" sz="2800" dirty="0"/>
              <a:t>}" </a:t>
            </a:r>
            <a:r>
              <a:rPr lang="de-DE" sz="2800" dirty="0">
                <a:solidFill>
                  <a:srgbClr val="7030A0"/>
                </a:solidFill>
              </a:rPr>
              <a:t>--out </a:t>
            </a:r>
            <a:r>
              <a:rPr lang="de-DE" sz="2800" dirty="0" err="1"/>
              <a:t>table</a:t>
            </a:r>
            <a:endParaRPr lang="de-DE" sz="2800" dirty="0"/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</a:t>
            </a:r>
          </a:p>
        </p:txBody>
      </p:sp>
    </p:spTree>
    <p:extLst>
      <p:ext uri="{BB962C8B-B14F-4D97-AF65-F5344CB8AC3E}">
        <p14:creationId xmlns:p14="http://schemas.microsoft.com/office/powerpoint/2010/main" val="4101817188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DAFF7-E5A8-5492-EFE1-7CD9ACAB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Hosting ASP.NET in Linux Docker 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D2359-5EE0-FB1F-CB34-EFD503ACB8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637212"/>
          </a:xfrm>
        </p:spPr>
        <p:txBody>
          <a:bodyPr/>
          <a:lstStyle/>
          <a:p>
            <a:endParaRPr lang="de-D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e-D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endParaRPr lang="de-D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Required for Linux on Azure or any other configuration with the proxy or </a:t>
            </a:r>
            <a:r>
              <a:rPr lang="en-US" sz="18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LoadBalancer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 in front of the application.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forwardOptions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ForwardedHeadersOptions</a:t>
            </a:r>
            <a:endParaRPr lang="de-D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ForwardedHeaders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ForwardedHeaders.XForwardedFor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| </a:t>
            </a:r>
            <a:b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ForwardedHeaders.XForwardedProto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|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ForwardedHeaders.XForwardedHost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AllowedHosts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 { </a:t>
            </a:r>
            <a:r>
              <a:rPr lang="de-DE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"*"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},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RequireHeaderSymmetry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endParaRPr lang="de-D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de-D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forwardOptions.KnownNetworks.Clear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forwardOptions.KnownProxies.Clear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e-D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app.UseForwardedHeaders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forwardOptions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13170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996C-0FAD-424C-83ED-9DAF676B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instances pricing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E73B6-56AE-4EC7-B533-D9558AB4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1650275"/>
            <a:ext cx="3238500" cy="270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14FCC8-DE75-4607-A3CB-87E1D607D3AC}"/>
              </a:ext>
            </a:extLst>
          </p:cNvPr>
          <p:cNvSpPr/>
          <p:nvPr/>
        </p:nvSpPr>
        <p:spPr>
          <a:xfrm>
            <a:off x="5408519" y="2125662"/>
            <a:ext cx="62166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EXAMPLE: </a:t>
            </a:r>
            <a:r>
              <a:rPr lang="de-DE" b="1" dirty="0"/>
              <a:t>$11.85 </a:t>
            </a:r>
            <a:endParaRPr lang="en-GB" b="1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endParaRPr lang="en-GB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You create a container instance with a 1 core, 2 GB configuration 50 times daily during a month (30 days). </a:t>
            </a:r>
          </a:p>
          <a:p>
            <a:b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</a:br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The container duration of each instance is 2 minutes and 30 seconds.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4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7865-9E56-493F-9181-DD22E677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B033-8E11-49F5-9FAA-69BD478C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3837" y="29638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everything running on OS</a:t>
            </a:r>
          </a:p>
        </p:txBody>
      </p:sp>
    </p:spTree>
    <p:extLst>
      <p:ext uri="{BB962C8B-B14F-4D97-AF65-F5344CB8AC3E}">
        <p14:creationId xmlns:p14="http://schemas.microsoft.com/office/powerpoint/2010/main" val="30787790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Azure Container Service</a:t>
            </a:r>
            <a:br>
              <a:rPr lang="en-US" dirty="0"/>
            </a:br>
            <a:r>
              <a:rPr lang="en-US" dirty="0"/>
              <a:t>(AKS)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65655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47F8-0E22-4FE0-B98B-D56037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83112-CE59-41E8-B8FE-30356EB9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525462"/>
            <a:ext cx="7733302" cy="63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5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FA5C-2F9F-4BB8-A279-220A23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abbreviation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9FF40-94C7-42FC-B428-114B5419A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5" y="2214671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KUBERNETES =&gt; </a:t>
            </a:r>
            <a:r>
              <a:rPr lang="en-GB" dirty="0"/>
              <a:t>(K – eight characters – S) =&gt; K8S=&gt;K8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6B11EC-7903-4930-AB13-4845745DF0AE}"/>
              </a:ext>
            </a:extLst>
          </p:cNvPr>
          <p:cNvSpPr txBox="1">
            <a:spLocks/>
          </p:cNvSpPr>
          <p:nvPr/>
        </p:nvSpPr>
        <p:spPr>
          <a:xfrm>
            <a:off x="207100" y="4259262"/>
            <a:ext cx="11888787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 WASGIBTES =&gt; </a:t>
            </a:r>
            <a:r>
              <a:rPr lang="en-GB" dirty="0"/>
              <a:t>(S – eight characters – a) =&gt; W7S=&gt;W7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3380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3A0CC-ABBE-44E2-9471-085D424B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on Azure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BE0E8-913C-452E-9512-485DB6036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0011"/>
          </a:xfrm>
        </p:spPr>
        <p:txBody>
          <a:bodyPr/>
          <a:lstStyle/>
          <a:p>
            <a:r>
              <a:rPr lang="en-US" dirty="0"/>
              <a:t>Managed  Kubernetes Cluster in Azure</a:t>
            </a:r>
          </a:p>
          <a:p>
            <a:r>
              <a:rPr lang="en-US" dirty="0"/>
              <a:t>You don’t deal with infrastructure</a:t>
            </a:r>
          </a:p>
          <a:p>
            <a:pPr lvl="1"/>
            <a:r>
              <a:rPr lang="en-US" dirty="0"/>
              <a:t>No maintenance of VM</a:t>
            </a:r>
          </a:p>
          <a:p>
            <a:pPr lvl="1"/>
            <a:r>
              <a:rPr lang="en-US" dirty="0"/>
              <a:t>No maintenance of Cluster</a:t>
            </a:r>
          </a:p>
          <a:p>
            <a:r>
              <a:rPr lang="en-US" dirty="0"/>
              <a:t>You pay for consumption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43259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0F19-3896-4163-9063-51F66BAE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provisioning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B607-DDE7-4F4F-81BF-0155DC510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3824426"/>
            <a:ext cx="12161773" cy="3170099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create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r>
              <a:rPr lang="de-DE" sz="2400" dirty="0"/>
              <a:t> --</a:t>
            </a:r>
            <a:r>
              <a:rPr lang="de-DE" sz="2400" dirty="0" err="1"/>
              <a:t>validate</a:t>
            </a:r>
            <a:r>
              <a:rPr lang="de-DE" sz="2400" dirty="0"/>
              <a:t>=</a:t>
            </a:r>
            <a:r>
              <a:rPr lang="de-DE" sz="2400" dirty="0" err="1"/>
              <a:t>false</a:t>
            </a:r>
            <a:endParaRPr lang="de-DE" sz="2800" dirty="0"/>
          </a:p>
          <a:p>
            <a:pPr marL="0" indent="0">
              <a:buNone/>
            </a:pPr>
            <a:br>
              <a:rPr lang="de-DE" sz="2800" dirty="0"/>
            </a:br>
            <a:r>
              <a:rPr lang="de-DE" sz="2400" b="1" dirty="0" err="1">
                <a:solidFill>
                  <a:srgbClr val="0078D7"/>
                </a:solidFill>
              </a:rPr>
              <a:t>az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aks</a:t>
            </a:r>
            <a:r>
              <a:rPr lang="de-DE" sz="2400" b="1" dirty="0">
                <a:solidFill>
                  <a:srgbClr val="0078D7"/>
                </a:solidFill>
              </a:rPr>
              <a:t> browse </a:t>
            </a:r>
            <a:r>
              <a:rPr lang="de-DE" sz="2400" dirty="0"/>
              <a:t>-n </a:t>
            </a:r>
            <a:r>
              <a:rPr lang="de-DE" sz="2400" dirty="0" err="1"/>
              <a:t>myKubeCluster</a:t>
            </a:r>
            <a:r>
              <a:rPr lang="de-DE" sz="2400" dirty="0"/>
              <a:t> -g RG-KUBE</a:t>
            </a:r>
          </a:p>
          <a:p>
            <a:pPr marL="0" indent="0">
              <a:buNone/>
            </a:pPr>
            <a:br>
              <a:rPr lang="de-DE" sz="2400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delete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C1840-356C-4D6D-BAAB-BE78EFC37E7E}"/>
              </a:ext>
            </a:extLst>
          </p:cNvPr>
          <p:cNvSpPr/>
          <p:nvPr/>
        </p:nvSpPr>
        <p:spPr>
          <a:xfrm>
            <a:off x="0" y="6514585"/>
            <a:ext cx="4663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https://docs.microsoft.com/en-us/azure/aks/</a:t>
            </a:r>
            <a:r>
              <a:rPr lang="de-DE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ACA03-49B4-4C5B-A45F-9E01EDBCA155}"/>
              </a:ext>
            </a:extLst>
          </p:cNvPr>
          <p:cNvSpPr/>
          <p:nvPr/>
        </p:nvSpPr>
        <p:spPr>
          <a:xfrm>
            <a:off x="427037" y="1363662"/>
            <a:ext cx="117371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group create --name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--location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westeurope</a:t>
            </a:r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aks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create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resource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-group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--name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myAKSCluster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node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-count 1 --generate-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ssh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keys</a:t>
            </a:r>
            <a:endParaRPr lang="de-DE" sz="2400" b="1" dirty="0">
              <a:solidFill>
                <a:srgbClr val="0078D7"/>
              </a:solidFill>
              <a:latin typeface="+mj-lt"/>
            </a:endParaRPr>
          </a:p>
          <a:p>
            <a:endParaRPr lang="en-US" sz="2400" b="1" dirty="0">
              <a:solidFill>
                <a:srgbClr val="0078D7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0078D7"/>
                </a:solidFill>
                <a:latin typeface="+mj-lt"/>
              </a:rPr>
              <a:t>Continue here: </a:t>
            </a:r>
            <a:r>
              <a:rPr lang="de-DE" sz="2000" b="1" dirty="0">
                <a:solidFill>
                  <a:srgbClr val="0078D7"/>
                </a:solidFill>
                <a:latin typeface="+mj-lt"/>
                <a:hlinkClick r:id="rId3"/>
              </a:rPr>
              <a:t>https://docs.microsoft.com/en-us/azure/aks/kubernetes-walkthrough</a:t>
            </a:r>
            <a:endParaRPr lang="de-DE" sz="2000" b="1" dirty="0">
              <a:solidFill>
                <a:srgbClr val="0078D7"/>
              </a:solidFill>
              <a:latin typeface="+mj-lt"/>
            </a:endParaRPr>
          </a:p>
          <a:p>
            <a:endParaRPr lang="de-DE" sz="2400" b="1" dirty="0">
              <a:solidFill>
                <a:srgbClr val="0078D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499951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5D2A-78EE-40F9-883E-B7D779AE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Dashboard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D0677-E790-4A29-852C-590535E7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363662"/>
            <a:ext cx="6086024" cy="528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28463-FBED-444D-A12D-E31690C6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45" y="2963862"/>
            <a:ext cx="5259808" cy="20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2551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852C-9F22-48A5-BB43-64BE426D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396EF-1ED2-4B51-87FF-692FB2821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Microsoft orchestrator is Service Fabric</a:t>
            </a:r>
          </a:p>
          <a:p>
            <a:r>
              <a:rPr lang="en-US" dirty="0"/>
              <a:t>Isolation on process level</a:t>
            </a:r>
          </a:p>
          <a:p>
            <a:r>
              <a:rPr lang="en-US" dirty="0"/>
              <a:t>Isolation with docker container</a:t>
            </a:r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2FFF558-E2EE-4E94-8054-F9812466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3120939"/>
            <a:ext cx="8040296" cy="377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56496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D036-1583-2A54-D71C-71C9240B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Azure Container Apps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6B11F-4446-63AF-AAC6-ABBAE5E94A55}"/>
              </a:ext>
            </a:extLst>
          </p:cNvPr>
          <p:cNvSpPr txBox="1"/>
          <p:nvPr/>
        </p:nvSpPr>
        <p:spPr>
          <a:xfrm>
            <a:off x="274639" y="2466210"/>
            <a:ext cx="11582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  <a:t>A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pp-centric service,</a:t>
            </a:r>
            <a:b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</a:b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 empowering developers to </a:t>
            </a:r>
            <a:b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</a:b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focus on </a:t>
            </a:r>
            <a: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  <a:t>DEVELOPMENT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 </a:t>
            </a:r>
            <a:b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</a:b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rather than on </a:t>
            </a:r>
            <a: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  <a:t>INFRASTRUCTURE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 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410102324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D036-1583-2A54-D71C-71C9240B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Azure Container Apps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6B11F-4446-63AF-AAC6-ABBAE5E94A55}"/>
              </a:ext>
            </a:extLst>
          </p:cNvPr>
          <p:cNvSpPr txBox="1"/>
          <p:nvPr/>
        </p:nvSpPr>
        <p:spPr>
          <a:xfrm>
            <a:off x="274639" y="2466210"/>
            <a:ext cx="11582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  <a:t>B</a:t>
            </a:r>
            <a:r>
              <a:rPr lang="en-US" sz="3200" b="0" i="0" dirty="0" err="1">
                <a:solidFill>
                  <a:srgbClr val="333333"/>
                </a:solidFill>
                <a:effectLst/>
                <a:latin typeface="SegoeUI"/>
              </a:rPr>
              <a:t>uilt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 on the foundation of open-source technology</a:t>
            </a:r>
            <a:endParaRPr lang="en-DE" sz="3200" b="0" i="0" dirty="0">
              <a:solidFill>
                <a:srgbClr val="333333"/>
              </a:solidFill>
              <a:effectLst/>
              <a:latin typeface="SegoeUI"/>
            </a:endParaRPr>
          </a:p>
          <a:p>
            <a:pPr marL="457200" indent="-457200">
              <a:buFontTx/>
              <a:buChar char="-"/>
            </a:pPr>
            <a: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  <a:t>Using KEDA, DAPR and more.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hlinkClick r:id="rId2"/>
              </a:rPr>
              <a:t>Deploy to Azure Container Apps using Visual Studio | Microsoft Learn</a:t>
            </a:r>
            <a:endParaRPr lang="en-D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DAF6C-0AE8-5F37-CDF4-9B2A97CF5C8B}"/>
              </a:ext>
            </a:extLst>
          </p:cNvPr>
          <p:cNvSpPr txBox="1"/>
          <p:nvPr/>
        </p:nvSpPr>
        <p:spPr>
          <a:xfrm>
            <a:off x="350837" y="6514585"/>
            <a:ext cx="6217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Azure Container Apps documentation | Microsoft </a:t>
            </a:r>
            <a:r>
              <a:rPr lang="fr-FR" dirty="0" err="1">
                <a:hlinkClick r:id="rId3"/>
              </a:rPr>
              <a:t>Learn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04676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facts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649BA-631C-4057-B771-B6A4E23C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2" y="1058862"/>
            <a:ext cx="11888787" cy="6531019"/>
          </a:xfrm>
        </p:spPr>
        <p:txBody>
          <a:bodyPr/>
          <a:lstStyle/>
          <a:p>
            <a:pPr lvl="0"/>
            <a:r>
              <a:rPr lang="de-DE" sz="2800" dirty="0"/>
              <a:t>Virtual </a:t>
            </a:r>
            <a:r>
              <a:rPr lang="de-DE" sz="2800" dirty="0" err="1"/>
              <a:t>machines</a:t>
            </a:r>
            <a:r>
              <a:rPr lang="de-DE" sz="2800" dirty="0"/>
              <a:t> (OS </a:t>
            </a:r>
            <a:r>
              <a:rPr lang="de-DE" sz="2800" dirty="0" err="1"/>
              <a:t>virtualization</a:t>
            </a:r>
            <a:r>
              <a:rPr lang="de-DE" sz="2800" dirty="0"/>
              <a:t>)</a:t>
            </a:r>
          </a:p>
          <a:p>
            <a:pPr lvl="1"/>
            <a:r>
              <a:rPr lang="en-US" sz="2000" dirty="0"/>
              <a:t>Y</a:t>
            </a:r>
            <a:r>
              <a:rPr lang="de-DE" sz="2000" dirty="0" err="1"/>
              <a:t>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, but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not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choice</a:t>
            </a:r>
            <a:r>
              <a:rPr lang="de-DE" sz="2000" dirty="0"/>
              <a:t>.</a:t>
            </a:r>
          </a:p>
          <a:p>
            <a:pPr lvl="0"/>
            <a:r>
              <a:rPr lang="de-DE" sz="2800" dirty="0"/>
              <a:t>Containers (</a:t>
            </a:r>
            <a:r>
              <a:rPr lang="de-DE" sz="2800" dirty="0" err="1"/>
              <a:t>Application</a:t>
            </a:r>
            <a:r>
              <a:rPr lang="de-DE" sz="2800" dirty="0"/>
              <a:t> Isolation)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till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infrastructure</a:t>
            </a:r>
            <a:endParaRPr lang="de-DE" sz="2000" dirty="0"/>
          </a:p>
          <a:p>
            <a:pPr lvl="1"/>
            <a:r>
              <a:rPr lang="en-US" sz="2000" dirty="0"/>
              <a:t>Helpful for lift-and-shift</a:t>
            </a:r>
            <a:endParaRPr lang="de-DE" sz="2000" dirty="0"/>
          </a:p>
          <a:p>
            <a:pPr lvl="1"/>
            <a:r>
              <a:rPr lang="en-US" sz="2000" dirty="0"/>
              <a:t>G</a:t>
            </a:r>
            <a:r>
              <a:rPr lang="de-DE" sz="2000" dirty="0" err="1"/>
              <a:t>ood</a:t>
            </a:r>
            <a:r>
              <a:rPr lang="de-DE" sz="2000" dirty="0"/>
              <a:t> </a:t>
            </a:r>
            <a:r>
              <a:rPr lang="de-DE" sz="2000" dirty="0" err="1"/>
              <a:t>approach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microservices, </a:t>
            </a:r>
            <a:r>
              <a:rPr lang="de-DE" sz="2000" dirty="0" err="1"/>
              <a:t>deployment</a:t>
            </a:r>
            <a:r>
              <a:rPr lang="de-DE" sz="2000" dirty="0"/>
              <a:t>  and </a:t>
            </a:r>
            <a:r>
              <a:rPr lang="de-DE" sz="2000" dirty="0" err="1"/>
              <a:t>isolation</a:t>
            </a:r>
            <a:endParaRPr lang="de-DE" sz="2000" dirty="0"/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 on-</a:t>
            </a:r>
            <a:r>
              <a:rPr lang="de-DE" sz="2000" dirty="0" err="1"/>
              <a:t>prem</a:t>
            </a:r>
            <a:r>
              <a:rPr lang="de-DE" sz="2000" dirty="0"/>
              <a:t> and in </a:t>
            </a:r>
            <a:r>
              <a:rPr lang="de-DE" sz="2000" dirty="0" err="1"/>
              <a:t>every</a:t>
            </a:r>
            <a:r>
              <a:rPr lang="de-DE" sz="2000" dirty="0"/>
              <a:t> </a:t>
            </a:r>
            <a:r>
              <a:rPr lang="de-DE" sz="2000" dirty="0" err="1"/>
              <a:t>cloud</a:t>
            </a:r>
            <a:endParaRPr lang="de-DE" sz="2000" dirty="0"/>
          </a:p>
          <a:p>
            <a:pPr lvl="1"/>
            <a:r>
              <a:rPr lang="de-DE" sz="2000" dirty="0"/>
              <a:t>Can </a:t>
            </a:r>
            <a:r>
              <a:rPr lang="de-DE" sz="2000" dirty="0" err="1"/>
              <a:t>help</a:t>
            </a:r>
            <a:r>
              <a:rPr lang="de-DE" sz="2000" dirty="0"/>
              <a:t> to </a:t>
            </a:r>
            <a:r>
              <a:rPr lang="de-DE" sz="2000" dirty="0" err="1"/>
              <a:t>avoid</a:t>
            </a:r>
            <a:r>
              <a:rPr lang="de-DE" sz="2000" dirty="0"/>
              <a:t> </a:t>
            </a:r>
            <a:r>
              <a:rPr lang="de-DE" sz="2000" dirty="0" err="1"/>
              <a:t>vendor</a:t>
            </a:r>
            <a:r>
              <a:rPr lang="de-DE" sz="2000" dirty="0"/>
              <a:t>-lock-in</a:t>
            </a:r>
          </a:p>
          <a:p>
            <a:pPr lvl="0"/>
            <a:r>
              <a:rPr lang="de-DE" sz="2800" dirty="0"/>
              <a:t>App Service (Special Container for </a:t>
            </a:r>
            <a:r>
              <a:rPr lang="de-DE" sz="2800" dirty="0" err="1"/>
              <a:t>WebApps</a:t>
            </a:r>
            <a:r>
              <a:rPr lang="de-DE" sz="2800" dirty="0"/>
              <a:t>)</a:t>
            </a:r>
          </a:p>
          <a:p>
            <a:pPr lvl="1"/>
            <a:r>
              <a:rPr lang="de-DE" sz="2000" dirty="0" err="1"/>
              <a:t>Easier</a:t>
            </a:r>
            <a:r>
              <a:rPr lang="de-DE" sz="2000" dirty="0"/>
              <a:t> and </a:t>
            </a:r>
            <a:r>
              <a:rPr lang="de-DE" sz="2000" dirty="0" err="1"/>
              <a:t>more</a:t>
            </a:r>
            <a:r>
              <a:rPr lang="de-DE" sz="2000" dirty="0"/>
              <a:t> modern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Azure </a:t>
            </a:r>
            <a:r>
              <a:rPr lang="de-DE" sz="2000" dirty="0" err="1"/>
              <a:t>only</a:t>
            </a:r>
            <a:endParaRPr lang="de-DE" sz="2000" dirty="0"/>
          </a:p>
          <a:p>
            <a:pPr lvl="1"/>
            <a:r>
              <a:rPr lang="en-US" sz="2000" dirty="0"/>
              <a:t>I</a:t>
            </a:r>
            <a:r>
              <a:rPr lang="de-DE" sz="2000" dirty="0"/>
              <a:t>t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orchestrate</a:t>
            </a:r>
            <a:r>
              <a:rPr lang="de-DE" sz="2000" dirty="0"/>
              <a:t> </a:t>
            </a:r>
            <a:r>
              <a:rPr lang="de-DE" sz="2000" dirty="0" err="1"/>
              <a:t>docker</a:t>
            </a:r>
            <a:r>
              <a:rPr lang="de-DE" sz="2000" dirty="0"/>
              <a:t> </a:t>
            </a:r>
            <a:r>
              <a:rPr lang="de-DE" sz="2000" dirty="0" err="1"/>
              <a:t>containers</a:t>
            </a:r>
            <a:endParaRPr lang="de-DE" sz="2000" dirty="0"/>
          </a:p>
          <a:p>
            <a:r>
              <a:rPr lang="en-US" sz="2800" dirty="0"/>
              <a:t>S</a:t>
            </a:r>
            <a:r>
              <a:rPr lang="de-DE" sz="2800" dirty="0" err="1"/>
              <a:t>erverless</a:t>
            </a:r>
            <a:endParaRPr lang="de-DE" sz="2800" dirty="0"/>
          </a:p>
          <a:p>
            <a:pPr lvl="1"/>
            <a:r>
              <a:rPr lang="en-US" sz="2000" dirty="0"/>
              <a:t>M</a:t>
            </a:r>
            <a:r>
              <a:rPr lang="de-DE" sz="2000" dirty="0" err="1"/>
              <a:t>ost</a:t>
            </a:r>
            <a:r>
              <a:rPr lang="de-DE" sz="2000" dirty="0"/>
              <a:t> simple, </a:t>
            </a:r>
            <a:r>
              <a:rPr lang="de-DE" sz="2000" dirty="0" err="1"/>
              <a:t>most</a:t>
            </a:r>
            <a:r>
              <a:rPr lang="de-DE" sz="2000" dirty="0"/>
              <a:t> modern and </a:t>
            </a:r>
            <a:r>
              <a:rPr lang="de-DE" sz="2000" dirty="0" err="1"/>
              <a:t>cheapest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endParaRPr lang="de-DE" sz="2000" dirty="0"/>
          </a:p>
          <a:p>
            <a:pPr lvl="1"/>
            <a:r>
              <a:rPr lang="en-US" sz="2000" dirty="0"/>
              <a:t>B</a:t>
            </a:r>
            <a:r>
              <a:rPr lang="de-DE" sz="2000" dirty="0" err="1"/>
              <a:t>ut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container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function</a:t>
            </a:r>
            <a:r>
              <a:rPr lang="de-DE" sz="2000" dirty="0"/>
              <a:t> and not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endParaRPr lang="de-DE" sz="2000" dirty="0"/>
          </a:p>
          <a:p>
            <a:pPr lvl="1"/>
            <a:r>
              <a:rPr lang="en-US" sz="2000" dirty="0"/>
              <a:t>N</a:t>
            </a:r>
            <a:r>
              <a:rPr lang="de-DE" sz="2000" dirty="0" err="1"/>
              <a:t>ot</a:t>
            </a:r>
            <a:r>
              <a:rPr lang="de-DE" sz="2000" dirty="0"/>
              <a:t> </a:t>
            </a:r>
            <a:r>
              <a:rPr lang="de-DE" sz="2000" dirty="0" err="1"/>
              <a:t>compatible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clouds</a:t>
            </a:r>
            <a:endParaRPr lang="de-DE" sz="20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798090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C4FE-C93A-4E2F-8783-50234E0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| MOBI | Docker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5208D0-74E6-4EE7-A9A3-D0CEDF7DB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237" y="28876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a single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D000A-6711-46A0-9C40-15ADC81D2731}"/>
              </a:ext>
            </a:extLst>
          </p:cNvPr>
          <p:cNvSpPr txBox="1"/>
          <p:nvPr/>
        </p:nvSpPr>
        <p:spPr>
          <a:xfrm>
            <a:off x="311827" y="6469062"/>
            <a:ext cx="695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https://www.youtube.com/watch?v=vmnvOITMoIg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7672084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1CE7-DFAE-4E21-B712-0D9017D4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87102-DF01-4B47-B463-223626D6A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336846"/>
          </a:xfrm>
        </p:spPr>
        <p:txBody>
          <a:bodyPr/>
          <a:lstStyle/>
          <a:p>
            <a:r>
              <a:rPr lang="en-US" dirty="0"/>
              <a:t>.NET </a:t>
            </a:r>
            <a:r>
              <a:rPr lang="en-US" strike="sngStrike" dirty="0"/>
              <a:t>Core</a:t>
            </a:r>
            <a:r>
              <a:rPr lang="en-US" dirty="0"/>
              <a:t> runs on Windows and Linux in Docker</a:t>
            </a:r>
          </a:p>
          <a:p>
            <a:r>
              <a:rPr lang="en-US" dirty="0"/>
              <a:t>Azure Container Registry is a place where to store your containers</a:t>
            </a:r>
          </a:p>
          <a:p>
            <a:r>
              <a:rPr lang="en-US" dirty="0"/>
              <a:t>Azure Container Instances are easiest way to run containers</a:t>
            </a:r>
          </a:p>
          <a:p>
            <a:r>
              <a:rPr lang="en-US" dirty="0"/>
              <a:t>Azure Container Service (AKS) is fully managed Kubernetes</a:t>
            </a:r>
          </a:p>
          <a:p>
            <a:r>
              <a:rPr lang="en-US" dirty="0"/>
              <a:t>Service Fabric is MS orchestrator. </a:t>
            </a:r>
          </a:p>
          <a:p>
            <a:r>
              <a:rPr lang="en-US" dirty="0"/>
              <a:t>AppService supports docker too.</a:t>
            </a:r>
          </a:p>
          <a:p>
            <a:r>
              <a:rPr lang="en-US" dirty="0"/>
              <a:t>There are better ways to deploy applications, but containers seems to be most flexible choice at the moment</a:t>
            </a:r>
          </a:p>
        </p:txBody>
      </p:sp>
    </p:spTree>
    <p:extLst>
      <p:ext uri="{BB962C8B-B14F-4D97-AF65-F5344CB8AC3E}">
        <p14:creationId xmlns:p14="http://schemas.microsoft.com/office/powerpoint/2010/main" val="11938104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433E-EC06-4E91-BD46-01153121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all might be helpful?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CAEF-8E15-4621-AA7B-4A39D5771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37" y="2430462"/>
            <a:ext cx="11888787" cy="1902059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Container</a:t>
            </a:r>
          </a:p>
          <a:p>
            <a:pPr marL="0" indent="0" algn="ctr">
              <a:buNone/>
            </a:pPr>
            <a:r>
              <a:rPr lang="en-US" dirty="0"/>
              <a:t>The most common approach to run the application </a:t>
            </a:r>
          </a:p>
          <a:p>
            <a:pPr marL="0" indent="0" algn="ctr">
              <a:buNone/>
            </a:pPr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 and in every cloud.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893114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2BE0-6BEA-4EF8-AE9C-AD9478DC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ED93-1AE9-40F5-87F2-D96FB0B7C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11888787" cy="4708981"/>
          </a:xfrm>
        </p:spPr>
        <p:txBody>
          <a:bodyPr/>
          <a:lstStyle/>
          <a:p>
            <a:r>
              <a:rPr lang="en-US" dirty="0"/>
              <a:t>Lift-and-Shift</a:t>
            </a:r>
          </a:p>
          <a:p>
            <a:pPr lvl="1"/>
            <a:r>
              <a:rPr lang="en-US" dirty="0"/>
              <a:t>Same application can run on-</a:t>
            </a:r>
            <a:r>
              <a:rPr lang="en-US" dirty="0" err="1"/>
              <a:t>prem</a:t>
            </a:r>
            <a:r>
              <a:rPr lang="en-US" dirty="0"/>
              <a:t> and in every </a:t>
            </a:r>
            <a:r>
              <a:rPr lang="en-US" dirty="0" err="1"/>
              <a:t>cloud.To</a:t>
            </a:r>
            <a:r>
              <a:rPr lang="en-US" dirty="0"/>
              <a:t> avoid lock-down to vendor.</a:t>
            </a:r>
          </a:p>
          <a:p>
            <a:r>
              <a:rPr lang="en-US"/>
              <a:t>Vendor Lock-In</a:t>
            </a:r>
            <a:endParaRPr lang="en-US" dirty="0"/>
          </a:p>
          <a:p>
            <a:pPr lvl="1"/>
            <a:r>
              <a:rPr lang="en-US" dirty="0"/>
              <a:t>You can change cloud or combine clouds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Containers are popular, but not necessarily most innovative and efficient way to build software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837981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580" y="2049462"/>
            <a:ext cx="4892040" cy="849463"/>
          </a:xfrm>
        </p:spPr>
        <p:txBody>
          <a:bodyPr/>
          <a:lstStyle/>
          <a:p>
            <a:r>
              <a:rPr lang="en-US" dirty="0" err="1"/>
              <a:t>Thank_You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CA283-96D5-423B-A2ED-8C45F1ADE0DF}"/>
              </a:ext>
            </a:extLst>
          </p:cNvPr>
          <p:cNvSpPr/>
          <p:nvPr/>
        </p:nvSpPr>
        <p:spPr>
          <a:xfrm>
            <a:off x="1874837" y="830262"/>
            <a:ext cx="1286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T7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de-DE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0F79A-A8F0-4C17-8CB0-74F330018C2E}"/>
              </a:ext>
            </a:extLst>
          </p:cNvPr>
          <p:cNvSpPr/>
          <p:nvPr/>
        </p:nvSpPr>
        <p:spPr>
          <a:xfrm>
            <a:off x="547935" y="3670563"/>
            <a:ext cx="3940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hlinkClick r:id="rId3"/>
              </a:rPr>
              <a:t>https://damirdobric.me</a:t>
            </a:r>
            <a:r>
              <a:rPr lang="de-DE" sz="28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F12B7-B652-42EF-8F56-FF6090C53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7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141F6-C9D7-44EE-B49E-056569D9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5719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1763-58C1-44E1-8B21-45A24420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“Docker”?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953EA-C203-4B89-B8A8-B871A1AB3245}"/>
              </a:ext>
            </a:extLst>
          </p:cNvPr>
          <p:cNvSpPr txBox="1"/>
          <p:nvPr/>
        </p:nvSpPr>
        <p:spPr>
          <a:xfrm>
            <a:off x="1036637" y="1516062"/>
            <a:ext cx="1036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Docker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is an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open-source project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for automating the deployment of applications as portable, self-sufficient containers that can run on the cloud or on-premises. Docker is also a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company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that promotes and evolves this technology, working in collaboration with cloud, Linux, and Windows vendors, including Microsoft.</a:t>
            </a:r>
            <a:endParaRPr lang="en-DE" dirty="0"/>
          </a:p>
        </p:txBody>
      </p:sp>
      <p:pic>
        <p:nvPicPr>
          <p:cNvPr id="1028" name="Picture 4" descr="Diagramm, das die Orte zeigt, an denen Docker-Container ausgeführt werden können.">
            <a:extLst>
              <a:ext uri="{FF2B5EF4-FFF2-40B4-BE49-F238E27FC236}">
                <a16:creationId xmlns:a16="http://schemas.microsoft.com/office/drawing/2014/main" id="{46BA5626-CB28-4F75-906E-F50FEFDE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37" y="3344862"/>
            <a:ext cx="6134099" cy="29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41A33-B736-4553-87A8-F8ECAFE6B474}"/>
              </a:ext>
            </a:extLst>
          </p:cNvPr>
          <p:cNvSpPr txBox="1"/>
          <p:nvPr/>
        </p:nvSpPr>
        <p:spPr>
          <a:xfrm>
            <a:off x="122237" y="6571309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Was ist Docker? | Microsoft Docs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452934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92D67-0407-4CB9-8135-BA0263C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882B0-CA9C-48D6-9F45-9383C99C4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1363662"/>
            <a:ext cx="9258301" cy="524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8555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0B6C-ED9D-4C86-9268-50165268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packaging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A8B00-6B54-407E-8370-A844E30CD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840910"/>
            <a:ext cx="7162798" cy="4600234"/>
          </a:xfrm>
        </p:spPr>
        <p:txBody>
          <a:bodyPr/>
          <a:lstStyle/>
          <a:p>
            <a:pPr marL="584200" marR="253365" indent="-571500">
              <a:lnSpc>
                <a:spcPts val="2170"/>
              </a:lnSpc>
              <a:spcBef>
                <a:spcPts val="36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Standardized packaging for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 software and dependencies</a:t>
            </a:r>
          </a:p>
          <a:p>
            <a:pPr marL="584200" indent="-571500">
              <a:lnSpc>
                <a:spcPct val="100000"/>
              </a:lnSpc>
              <a:spcBef>
                <a:spcPts val="95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Isolate apps from each other</a:t>
            </a:r>
          </a:p>
          <a:p>
            <a:pPr marL="584200" indent="-571500">
              <a:lnSpc>
                <a:spcPct val="100000"/>
              </a:lnSpc>
              <a:spcBef>
                <a:spcPts val="97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Share the same OS kernel</a:t>
            </a:r>
          </a:p>
          <a:p>
            <a:pPr marL="584200" marR="568960" indent="-571500">
              <a:lnSpc>
                <a:spcPts val="2170"/>
              </a:lnSpc>
              <a:spcBef>
                <a:spcPts val="123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Works for all major Linux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distributions</a:t>
            </a:r>
            <a:br>
              <a:rPr lang="en-GB" sz="3200" dirty="0"/>
            </a:br>
            <a:endParaRPr lang="en-GB" sz="3200" dirty="0"/>
          </a:p>
          <a:p>
            <a:pPr marL="584200" marR="5080" indent="-571500">
              <a:lnSpc>
                <a:spcPts val="2170"/>
              </a:lnSpc>
              <a:spcBef>
                <a:spcPts val="121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Containers also native to Windows</a:t>
            </a:r>
          </a:p>
          <a:p>
            <a:endParaRPr lang="en-DE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EA65C76-E0F7-4D1E-9ABA-00A78AC59516}"/>
              </a:ext>
            </a:extLst>
          </p:cNvPr>
          <p:cNvSpPr/>
          <p:nvPr/>
        </p:nvSpPr>
        <p:spPr>
          <a:xfrm>
            <a:off x="6980237" y="1973262"/>
            <a:ext cx="5105692" cy="403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B27F1B2-10BF-4EE4-831C-FA7403D1EB44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4390324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B031-8A63-4E59-A221-B302ABED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virtualization</a:t>
            </a:r>
            <a:endParaRPr lang="en-DE" dirty="0"/>
          </a:p>
        </p:txBody>
      </p:sp>
      <p:pic>
        <p:nvPicPr>
          <p:cNvPr id="4" name="Imagen 19">
            <a:extLst>
              <a:ext uri="{FF2B5EF4-FFF2-40B4-BE49-F238E27FC236}">
                <a16:creationId xmlns:a16="http://schemas.microsoft.com/office/drawing/2014/main" id="{07D23EAA-4C76-4FDE-A8E3-C415DD412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37" y="2201862"/>
            <a:ext cx="7130921" cy="343704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38B4549-B122-4D30-ABE8-B3F60FF31B5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3508720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2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56BCA5301D9438190C28108C185B3" ma:contentTypeVersion="9" ma:contentTypeDescription="Create a new document." ma:contentTypeScope="" ma:versionID="324f2f442d80823469dd9a89929530af">
  <xsd:schema xmlns:xsd="http://www.w3.org/2001/XMLSchema" xmlns:xs="http://www.w3.org/2001/XMLSchema" xmlns:p="http://schemas.microsoft.com/office/2006/metadata/properties" xmlns:ns2="d92011af-a3ac-4d7b-aa82-a60600558a1a" xmlns:ns3="a9fd8d6e-d7b3-4165-a4e5-5381832df3e2" targetNamespace="http://schemas.microsoft.com/office/2006/metadata/properties" ma:root="true" ma:fieldsID="64f123d3d3904445eba5c41c01f4d954" ns2:_="" ns3:_="">
    <xsd:import namespace="d92011af-a3ac-4d7b-aa82-a60600558a1a"/>
    <xsd:import namespace="a9fd8d6e-d7b3-4165-a4e5-5381832df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011af-a3ac-4d7b-aa82-a60600558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d8d6e-d7b3-4165-a4e5-5381832df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B533D0-C735-445F-9473-50BD2D8CD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011af-a3ac-4d7b-aa82-a60600558a1a"/>
    <ds:schemaRef ds:uri="a9fd8d6e-d7b3-4165-a4e5-5381832df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MS_WinDays17_PPT_template</Template>
  <TotalTime>533</TotalTime>
  <Words>2262</Words>
  <Application>Microsoft Office PowerPoint</Application>
  <PresentationFormat>Custom</PresentationFormat>
  <Paragraphs>345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-apple-system</vt:lpstr>
      <vt:lpstr>Arial</vt:lpstr>
      <vt:lpstr>Cascadia Mono</vt:lpstr>
      <vt:lpstr>Consolas</vt:lpstr>
      <vt:lpstr>Segoe UI</vt:lpstr>
      <vt:lpstr>Segoe UI Light</vt:lpstr>
      <vt:lpstr>Segoe UI Semilight</vt:lpstr>
      <vt:lpstr>SegoeUI</vt:lpstr>
      <vt:lpstr>Times New Roman</vt:lpstr>
      <vt:lpstr>Wingdings</vt:lpstr>
      <vt:lpstr>WD BUSINESS TEMPLATE</vt:lpstr>
      <vt:lpstr>WD TECHNOLOGY TEMPLATE</vt:lpstr>
      <vt:lpstr>WD GENERIC TEMPLATE</vt:lpstr>
      <vt:lpstr>Building and Operating modern .NET Core applications as microservices in containers</vt:lpstr>
      <vt:lpstr>Agenda</vt:lpstr>
      <vt:lpstr>Evolution</vt:lpstr>
      <vt:lpstr>VM</vt:lpstr>
      <vt:lpstr>Container | MOBI | Docker</vt:lpstr>
      <vt:lpstr>What is “Docker”?</vt:lpstr>
      <vt:lpstr>Layers</vt:lpstr>
      <vt:lpstr>Docker packaging</vt:lpstr>
      <vt:lpstr>Application virtualization</vt:lpstr>
      <vt:lpstr>Packaging, publishing and running - DevOps</vt:lpstr>
      <vt:lpstr>Docker Vocabulary</vt:lpstr>
      <vt:lpstr>Basic commands</vt:lpstr>
      <vt:lpstr>Compose, Microservices</vt:lpstr>
      <vt:lpstr>Docker Containers</vt:lpstr>
      <vt:lpstr>Containers in Azure</vt:lpstr>
      <vt:lpstr>Exercises</vt:lpstr>
      <vt:lpstr>Running .NET Core in Docker container</vt:lpstr>
      <vt:lpstr>PowerPoint Presentation</vt:lpstr>
      <vt:lpstr>Create .NET App in container (I)</vt:lpstr>
      <vt:lpstr>Create .NET App in container (II)</vt:lpstr>
      <vt:lpstr>Dockerfile of .NET Core Application</vt:lpstr>
      <vt:lpstr>Build image</vt:lpstr>
      <vt:lpstr>Build Image in VS Code</vt:lpstr>
      <vt:lpstr>Docker Images</vt:lpstr>
      <vt:lpstr>Run application</vt:lpstr>
      <vt:lpstr>Create image from ASP.NET Core application</vt:lpstr>
      <vt:lpstr>Run web application</vt:lpstr>
      <vt:lpstr>Azure Container Registry</vt:lpstr>
      <vt:lpstr>Azure CLI Login</vt:lpstr>
      <vt:lpstr>How to create container registry?</vt:lpstr>
      <vt:lpstr>Enable Admin Access and login</vt:lpstr>
      <vt:lpstr>Publishing image to registry</vt:lpstr>
      <vt:lpstr>Features and SKUs</vt:lpstr>
      <vt:lpstr>Pricing per day / month</vt:lpstr>
      <vt:lpstr>Azure Container Instances</vt:lpstr>
      <vt:lpstr>ACI is a host for docker containers</vt:lpstr>
      <vt:lpstr>How to create container instance?</vt:lpstr>
      <vt:lpstr>Hosting ASP.NET in Linux Docker </vt:lpstr>
      <vt:lpstr>Azure container instances pricing</vt:lpstr>
      <vt:lpstr>Azure Container Service (AKS)</vt:lpstr>
      <vt:lpstr>Kubernetes Cluster</vt:lpstr>
      <vt:lpstr>K8 abbreviation</vt:lpstr>
      <vt:lpstr>Kubernetes on Azure</vt:lpstr>
      <vt:lpstr>Cluster provisioning</vt:lpstr>
      <vt:lpstr>Kubernetes Dashboard</vt:lpstr>
      <vt:lpstr>Service Fabric</vt:lpstr>
      <vt:lpstr>Azure Container Apps</vt:lpstr>
      <vt:lpstr>Azure Container Apps</vt:lpstr>
      <vt:lpstr>Container facts</vt:lpstr>
      <vt:lpstr>Recap</vt:lpstr>
      <vt:lpstr>Why this all might be helpful?</vt:lpstr>
      <vt:lpstr>Don’t forget</vt:lpstr>
      <vt:lpstr>Thank_You  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damir.dobric@daenet.eu</dc:creator>
  <dc:description>Template: _x000d_
Formatting: _x000d_
Audience Type:</dc:description>
  <cp:lastModifiedBy>Damir Dobric</cp:lastModifiedBy>
  <cp:revision>28</cp:revision>
  <dcterms:created xsi:type="dcterms:W3CDTF">2017-04-20T16:58:29Z</dcterms:created>
  <dcterms:modified xsi:type="dcterms:W3CDTF">2022-09-24T14:58:35Z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0x01010016956BCA5301D9438190C28108C185B3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